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5.xml" ContentType="application/vnd.openxmlformats-officedocument.presentationml.notesSlide+xml"/>
  <Override PartName="/ppt/charts/chart1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88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40" r:id="rId26"/>
    <p:sldId id="442" r:id="rId27"/>
    <p:sldId id="444" r:id="rId28"/>
    <p:sldId id="464" r:id="rId29"/>
    <p:sldId id="466" r:id="rId30"/>
    <p:sldId id="463" r:id="rId31"/>
    <p:sldId id="445" r:id="rId32"/>
    <p:sldId id="449" r:id="rId33"/>
    <p:sldId id="450" r:id="rId34"/>
    <p:sldId id="461" r:id="rId35"/>
    <p:sldId id="460" r:id="rId36"/>
    <p:sldId id="459" r:id="rId37"/>
    <p:sldId id="462" r:id="rId38"/>
    <p:sldId id="446" r:id="rId39"/>
    <p:sldId id="458" r:id="rId40"/>
    <p:sldId id="377" r:id="rId41"/>
    <p:sldId id="383" r:id="rId42"/>
    <p:sldId id="354" r:id="rId43"/>
    <p:sldId id="350" r:id="rId44"/>
    <p:sldId id="385" r:id="rId45"/>
    <p:sldId id="387" r:id="rId46"/>
    <p:sldId id="390" r:id="rId47"/>
    <p:sldId id="391" r:id="rId48"/>
    <p:sldId id="392" r:id="rId49"/>
    <p:sldId id="393" r:id="rId50"/>
    <p:sldId id="395" r:id="rId51"/>
    <p:sldId id="397" r:id="rId52"/>
    <p:sldId id="399" r:id="rId53"/>
    <p:sldId id="400" r:id="rId54"/>
    <p:sldId id="401" r:id="rId55"/>
    <p:sldId id="402" r:id="rId56"/>
    <p:sldId id="414" r:id="rId57"/>
    <p:sldId id="403" r:id="rId58"/>
    <p:sldId id="404" r:id="rId59"/>
    <p:sldId id="405" r:id="rId60"/>
    <p:sldId id="406" r:id="rId61"/>
    <p:sldId id="408" r:id="rId62"/>
    <p:sldId id="409" r:id="rId63"/>
    <p:sldId id="410" r:id="rId64"/>
    <p:sldId id="411" r:id="rId65"/>
    <p:sldId id="412" r:id="rId66"/>
    <p:sldId id="386" r:id="rId67"/>
    <p:sldId id="427" r:id="rId68"/>
    <p:sldId id="428" r:id="rId69"/>
    <p:sldId id="436" r:id="rId70"/>
    <p:sldId id="420" r:id="rId71"/>
    <p:sldId id="421" r:id="rId72"/>
    <p:sldId id="422" r:id="rId73"/>
    <p:sldId id="389" r:id="rId74"/>
    <p:sldId id="388" r:id="rId75"/>
    <p:sldId id="435" r:id="rId76"/>
    <p:sldId id="423" r:id="rId77"/>
    <p:sldId id="424" r:id="rId78"/>
    <p:sldId id="425" r:id="rId79"/>
    <p:sldId id="418" r:id="rId80"/>
    <p:sldId id="419" r:id="rId81"/>
    <p:sldId id="415" r:id="rId82"/>
    <p:sldId id="416" r:id="rId83"/>
    <p:sldId id="417" r:id="rId84"/>
    <p:sldId id="438" r:id="rId85"/>
    <p:sldId id="437" r:id="rId86"/>
    <p:sldId id="39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9" y="52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presProps" Target="pres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LHSV'!$C$14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LHSV'!$C$15:$C$21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6-4F76-8632-267643D1F990}"/>
            </c:ext>
          </c:extLst>
        </c:ser>
        <c:ser>
          <c:idx val="1"/>
          <c:order val="1"/>
          <c:tx>
            <c:strRef>
              <c:f>'Contour T and LHSV'!$D$14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LHSV'!$D$15:$D$21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B6-4F76-8632-267643D1F990}"/>
            </c:ext>
          </c:extLst>
        </c:ser>
        <c:ser>
          <c:idx val="2"/>
          <c:order val="2"/>
          <c:tx>
            <c:strRef>
              <c:f>'Contour T and LHSV'!$E$14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LHSV'!$E$15:$E$21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B6-4F76-8632-267643D1F990}"/>
            </c:ext>
          </c:extLst>
        </c:ser>
        <c:ser>
          <c:idx val="3"/>
          <c:order val="3"/>
          <c:tx>
            <c:strRef>
              <c:f>'Contour T and LHSV'!$F$14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LHSV'!$F$15:$F$21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B6-4F76-8632-267643D1F990}"/>
            </c:ext>
          </c:extLst>
        </c:ser>
        <c:ser>
          <c:idx val="4"/>
          <c:order val="4"/>
          <c:tx>
            <c:strRef>
              <c:f>'Contour T and LHSV'!$G$14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LHSV'!$G$15:$G$21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6-4F76-8632-267643D1F990}"/>
            </c:ext>
          </c:extLst>
        </c:ser>
        <c:ser>
          <c:idx val="5"/>
          <c:order val="5"/>
          <c:tx>
            <c:strRef>
              <c:f>'Contour T and LHSV'!$H$14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LHSV'!$H$15:$H$21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B6-4F76-8632-267643D1F990}"/>
            </c:ext>
          </c:extLst>
        </c:ser>
        <c:ser>
          <c:idx val="6"/>
          <c:order val="6"/>
          <c:tx>
            <c:strRef>
              <c:f>'Contour T and LHSV'!$I$14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LHSV'!$I$15:$I$21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B6-4F76-8632-267643D1F990}"/>
            </c:ext>
          </c:extLst>
        </c:ser>
        <c:bandFmts>
          <c:bandFmt>
            <c:idx val="0"/>
            <c:spPr>
              <a:solidFill>
                <a:schemeClr val="accent1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none"/>
        <c:minorTickMark val="none"/>
        <c:tickLblPos val="low"/>
        <c:spPr>
          <a:noFill/>
          <a:ln w="12700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673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Temperatur reaktor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low"/>
        <c:spPr>
          <a:noFill/>
          <a:ln w="12700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67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LHSV'!$C$3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LHSV'!$C$4:$C$10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A-4317-B7A9-CD47CA2D55A8}"/>
            </c:ext>
          </c:extLst>
        </c:ser>
        <c:ser>
          <c:idx val="1"/>
          <c:order val="1"/>
          <c:tx>
            <c:strRef>
              <c:f>'Contour T and LHSV'!$D$3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LHSV'!$D$4:$D$10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3A-4317-B7A9-CD47CA2D55A8}"/>
            </c:ext>
          </c:extLst>
        </c:ser>
        <c:ser>
          <c:idx val="2"/>
          <c:order val="2"/>
          <c:tx>
            <c:strRef>
              <c:f>'Contour T and LHSV'!$E$3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LHSV'!$E$4:$E$10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A-4317-B7A9-CD47CA2D55A8}"/>
            </c:ext>
          </c:extLst>
        </c:ser>
        <c:ser>
          <c:idx val="3"/>
          <c:order val="3"/>
          <c:tx>
            <c:strRef>
              <c:f>'Contour T and LHSV'!$F$3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LHSV'!$F$4:$F$10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3A-4317-B7A9-CD47CA2D55A8}"/>
            </c:ext>
          </c:extLst>
        </c:ser>
        <c:ser>
          <c:idx val="4"/>
          <c:order val="4"/>
          <c:tx>
            <c:strRef>
              <c:f>'Contour T and LHSV'!$G$3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LHSV'!$G$4:$G$10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A-4317-B7A9-CD47CA2D55A8}"/>
            </c:ext>
          </c:extLst>
        </c:ser>
        <c:ser>
          <c:idx val="5"/>
          <c:order val="5"/>
          <c:tx>
            <c:strRef>
              <c:f>'Contour T and LHSV'!$H$3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LHSV'!$H$4:$H$10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3A-4317-B7A9-CD47CA2D55A8}"/>
            </c:ext>
          </c:extLst>
        </c:ser>
        <c:ser>
          <c:idx val="6"/>
          <c:order val="6"/>
          <c:tx>
            <c:strRef>
              <c:f>'Contour T and LHSV'!$I$3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LHSV'!$I$4:$I$10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3A-4317-B7A9-CD47CA2D55A8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05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LHSV'!$K$4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LHSV'!$L$4:$R$4</c:f>
              <c:numCache>
                <c:formatCode>0.0000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C9E-A0E7-FD0B3433A8BA}"/>
            </c:ext>
          </c:extLst>
        </c:ser>
        <c:ser>
          <c:idx val="1"/>
          <c:order val="1"/>
          <c:tx>
            <c:strRef>
              <c:f>'Contour T and LHSV'!$K$5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LHSV'!$L$5:$R$5</c:f>
              <c:numCache>
                <c:formatCode>0.0000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C9E-A0E7-FD0B3433A8BA}"/>
            </c:ext>
          </c:extLst>
        </c:ser>
        <c:ser>
          <c:idx val="2"/>
          <c:order val="2"/>
          <c:tx>
            <c:strRef>
              <c:f>'Contour T and LHSV'!$K$6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LHSV'!$L$6:$R$6</c:f>
              <c:numCache>
                <c:formatCode>0.0000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C9E-A0E7-FD0B3433A8BA}"/>
            </c:ext>
          </c:extLst>
        </c:ser>
        <c:ser>
          <c:idx val="3"/>
          <c:order val="3"/>
          <c:tx>
            <c:strRef>
              <c:f>'Contour T and LHSV'!$K$7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LHSV'!$L$7:$R$7</c:f>
              <c:numCache>
                <c:formatCode>0.0000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B7-4C9E-A0E7-FD0B3433A8BA}"/>
            </c:ext>
          </c:extLst>
        </c:ser>
        <c:ser>
          <c:idx val="4"/>
          <c:order val="4"/>
          <c:tx>
            <c:strRef>
              <c:f>'Contour T and LHSV'!$K$8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LHSV'!$L$8:$R$8</c:f>
              <c:numCache>
                <c:formatCode>0.0000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B7-4C9E-A0E7-FD0B3433A8BA}"/>
            </c:ext>
          </c:extLst>
        </c:ser>
        <c:ser>
          <c:idx val="5"/>
          <c:order val="5"/>
          <c:tx>
            <c:strRef>
              <c:f>'Contour T and LHSV'!$K$9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LHSV'!$L$9:$R$9</c:f>
              <c:numCache>
                <c:formatCode>0.0000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5B7-4C9E-A0E7-FD0B3433A8BA}"/>
            </c:ext>
          </c:extLst>
        </c:ser>
        <c:ser>
          <c:idx val="6"/>
          <c:order val="6"/>
          <c:tx>
            <c:strRef>
              <c:f>'Contour T and LHSV'!$K$10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LHSV'!$L$10:$R$10</c:f>
              <c:numCache>
                <c:formatCode>0.0000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B7-4C9E-A0E7-FD0B3433A8BA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lang="en-US" sz="1050" b="0"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LHSV'!$T$15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LHSV'!$U$15:$AA$15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D-4F03-9CF3-82192141FA5A}"/>
            </c:ext>
          </c:extLst>
        </c:ser>
        <c:ser>
          <c:idx val="1"/>
          <c:order val="1"/>
          <c:tx>
            <c:strRef>
              <c:f>'Contour T and LHSV'!$T$16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LHSV'!$U$16:$AA$16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5D-4F03-9CF3-82192141FA5A}"/>
            </c:ext>
          </c:extLst>
        </c:ser>
        <c:ser>
          <c:idx val="2"/>
          <c:order val="2"/>
          <c:tx>
            <c:strRef>
              <c:f>'Contour T and LHSV'!$T$17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LHSV'!$U$17:$AA$17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5D-4F03-9CF3-82192141FA5A}"/>
            </c:ext>
          </c:extLst>
        </c:ser>
        <c:ser>
          <c:idx val="3"/>
          <c:order val="3"/>
          <c:tx>
            <c:strRef>
              <c:f>'Contour T and LHSV'!$T$18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LHSV'!$U$18:$AA$18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5D-4F03-9CF3-82192141FA5A}"/>
            </c:ext>
          </c:extLst>
        </c:ser>
        <c:ser>
          <c:idx val="4"/>
          <c:order val="4"/>
          <c:tx>
            <c:strRef>
              <c:f>'Contour T and LHSV'!$T$19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LHSV'!$U$19:$AA$19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5D-4F03-9CF3-82192141FA5A}"/>
            </c:ext>
          </c:extLst>
        </c:ser>
        <c:ser>
          <c:idx val="5"/>
          <c:order val="5"/>
          <c:tx>
            <c:strRef>
              <c:f>'Contour T and LHSV'!$T$20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LHSV'!$U$20:$AA$20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B5D-4F03-9CF3-82192141FA5A}"/>
            </c:ext>
          </c:extLst>
        </c:ser>
        <c:ser>
          <c:idx val="6"/>
          <c:order val="6"/>
          <c:tx>
            <c:strRef>
              <c:f>'Contour T and LHSV'!$T$21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LHSV'!$U$21:$AA$21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5D-4F03-9CF3-82192141FA5A}"/>
            </c:ext>
          </c:extLst>
        </c:ser>
        <c:bandFmts>
          <c:bandFmt>
            <c:idx val="0"/>
            <c:spPr>
              <a:solidFill>
                <a:schemeClr val="accent1">
                  <a:tint val="54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7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76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 err="1"/>
                  <a:t>Temperatur</a:t>
                </a:r>
                <a:r>
                  <a:rPr lang="en-US" b="0"/>
                  <a:t> </a:t>
                </a:r>
                <a:r>
                  <a:rPr lang="en-US" b="0" err="1"/>
                  <a:t>umpan</a:t>
                </a:r>
                <a:r>
                  <a:rPr lang="en-US" b="0"/>
                  <a:t> (K)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Perubahan perolehan</a:t>
                </a:r>
                <a:r>
                  <a:rPr lang="en-US" b="0" baseline="0"/>
                  <a:t> dodekana (%)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LHSV (jam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LHSV'!$T$26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LHSV'!$U$26:$AA$26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18-4B55-9D16-38508526DCB9}"/>
            </c:ext>
          </c:extLst>
        </c:ser>
        <c:ser>
          <c:idx val="1"/>
          <c:order val="1"/>
          <c:tx>
            <c:strRef>
              <c:f>'Contour T and LHSV'!$T$27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LHSV'!$U$27:$AA$27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18-4B55-9D16-38508526DCB9}"/>
            </c:ext>
          </c:extLst>
        </c:ser>
        <c:ser>
          <c:idx val="2"/>
          <c:order val="2"/>
          <c:tx>
            <c:strRef>
              <c:f>'Contour T and LHSV'!$T$28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LHSV'!$U$28:$AA$28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18-4B55-9D16-38508526DCB9}"/>
            </c:ext>
          </c:extLst>
        </c:ser>
        <c:ser>
          <c:idx val="3"/>
          <c:order val="3"/>
          <c:tx>
            <c:strRef>
              <c:f>'Contour T and LHSV'!$T$29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LHSV'!$U$29:$AA$29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18-4B55-9D16-38508526DCB9}"/>
            </c:ext>
          </c:extLst>
        </c:ser>
        <c:ser>
          <c:idx val="4"/>
          <c:order val="4"/>
          <c:tx>
            <c:strRef>
              <c:f>'Contour T and LHSV'!$T$30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LHSV'!$U$30:$AA$30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8-4B55-9D16-38508526DCB9}"/>
            </c:ext>
          </c:extLst>
        </c:ser>
        <c:ser>
          <c:idx val="5"/>
          <c:order val="5"/>
          <c:tx>
            <c:strRef>
              <c:f>'Contour T and LHSV'!$T$31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LHSV'!$U$31:$AA$31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18-4B55-9D16-38508526DCB9}"/>
            </c:ext>
          </c:extLst>
        </c:ser>
        <c:ser>
          <c:idx val="6"/>
          <c:order val="6"/>
          <c:tx>
            <c:strRef>
              <c:f>'Contour T and LHSV'!$T$32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'Contour T and LHSV'!$U$32:$AA$32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18-4B55-9D16-38508526DCB9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Temperatur umpan (K)</a:t>
                </a:r>
                <a:endParaRPr lang="id-ID" b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Perubahan perolehan</a:t>
                </a:r>
                <a:r>
                  <a:rPr lang="en-US" b="0" baseline="0"/>
                  <a:t> dodekana </a:t>
                </a:r>
              </a:p>
              <a:p>
                <a:pPr>
                  <a:defRPr/>
                </a:pPr>
                <a:r>
                  <a:rPr lang="en-US" b="0" baseline="0"/>
                  <a:t>per jam (%)</a:t>
                </a:r>
                <a:endParaRPr lang="id-ID" b="0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40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LHSV (jam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id-ID" b="0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T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>
              <a:solidFill>
                <a:schemeClr val="accent1">
                  <a:tint val="42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(tau1)'!$B$3:$B$102</c:f>
              <c:numCache>
                <c:formatCode>General</c:formatCode>
                <c:ptCount val="100"/>
                <c:pt idx="0">
                  <c:v>573</c:v>
                </c:pt>
                <c:pt idx="1">
                  <c:v>573.16637981699398</c:v>
                </c:pt>
                <c:pt idx="2">
                  <c:v>573.33084787204996</c:v>
                </c:pt>
                <c:pt idx="3">
                  <c:v>573.49341578164206</c:v>
                </c:pt>
                <c:pt idx="4">
                  <c:v>573.65409565052005</c:v>
                </c:pt>
                <c:pt idx="5">
                  <c:v>573.81289952083796</c:v>
                </c:pt>
                <c:pt idx="6">
                  <c:v>573.96983962972797</c:v>
                </c:pt>
                <c:pt idx="7">
                  <c:v>574.12492838516903</c:v>
                </c:pt>
                <c:pt idx="8">
                  <c:v>574.27817837547695</c:v>
                </c:pt>
                <c:pt idx="9">
                  <c:v>574.42960229849302</c:v>
                </c:pt>
                <c:pt idx="10">
                  <c:v>574.57921301960903</c:v>
                </c:pt>
                <c:pt idx="11">
                  <c:v>574.72702358656795</c:v>
                </c:pt>
                <c:pt idx="12">
                  <c:v>574.87304712481296</c:v>
                </c:pt>
                <c:pt idx="13">
                  <c:v>575.01729686696103</c:v>
                </c:pt>
                <c:pt idx="14">
                  <c:v>575.15978626129595</c:v>
                </c:pt>
                <c:pt idx="15">
                  <c:v>575.30052891358002</c:v>
                </c:pt>
                <c:pt idx="16">
                  <c:v>575.43953851313904</c:v>
                </c:pt>
                <c:pt idx="17">
                  <c:v>575.576828652632</c:v>
                </c:pt>
                <c:pt idx="18">
                  <c:v>575.71241315834197</c:v>
                </c:pt>
                <c:pt idx="19">
                  <c:v>575.84630598354101</c:v>
                </c:pt>
                <c:pt idx="20">
                  <c:v>575.97852118509604</c:v>
                </c:pt>
                <c:pt idx="21">
                  <c:v>576.10907276590694</c:v>
                </c:pt>
                <c:pt idx="22">
                  <c:v>576.23797484143904</c:v>
                </c:pt>
                <c:pt idx="23">
                  <c:v>576.36524164697801</c:v>
                </c:pt>
                <c:pt idx="24">
                  <c:v>576.49088750375699</c:v>
                </c:pt>
                <c:pt idx="25">
                  <c:v>576.61492674093802</c:v>
                </c:pt>
                <c:pt idx="26">
                  <c:v>576.737373594058</c:v>
                </c:pt>
                <c:pt idx="27">
                  <c:v>576.85824254243698</c:v>
                </c:pt>
                <c:pt idx="28">
                  <c:v>576.97754805863599</c:v>
                </c:pt>
                <c:pt idx="29">
                  <c:v>577.09530464532395</c:v>
                </c:pt>
                <c:pt idx="30">
                  <c:v>577.21152671772302</c:v>
                </c:pt>
                <c:pt idx="31">
                  <c:v>577.32622879729695</c:v>
                </c:pt>
                <c:pt idx="32">
                  <c:v>577.43942543675803</c:v>
                </c:pt>
                <c:pt idx="33">
                  <c:v>577.55113120092506</c:v>
                </c:pt>
                <c:pt idx="34">
                  <c:v>577.661360658072</c:v>
                </c:pt>
                <c:pt idx="35">
                  <c:v>577.77012837186896</c:v>
                </c:pt>
                <c:pt idx="36">
                  <c:v>577.87744890865599</c:v>
                </c:pt>
                <c:pt idx="37">
                  <c:v>577.98333681337499</c:v>
                </c:pt>
                <c:pt idx="38">
                  <c:v>578.08780659823299</c:v>
                </c:pt>
                <c:pt idx="39">
                  <c:v>578.19087273914897</c:v>
                </c:pt>
                <c:pt idx="40">
                  <c:v>578.29254966740302</c:v>
                </c:pt>
                <c:pt idx="41">
                  <c:v>578.39285176127896</c:v>
                </c:pt>
                <c:pt idx="42">
                  <c:v>578.49179344104698</c:v>
                </c:pt>
                <c:pt idx="43">
                  <c:v>578.58938922499601</c:v>
                </c:pt>
                <c:pt idx="44">
                  <c:v>578.68565347557796</c:v>
                </c:pt>
                <c:pt idx="45">
                  <c:v>578.78060050873205</c:v>
                </c:pt>
                <c:pt idx="46">
                  <c:v>578.87424459175202</c:v>
                </c:pt>
                <c:pt idx="47">
                  <c:v>578.96659993864</c:v>
                </c:pt>
                <c:pt idx="48">
                  <c:v>579.05768071245404</c:v>
                </c:pt>
                <c:pt idx="49">
                  <c:v>579.14750106901897</c:v>
                </c:pt>
                <c:pt idx="50">
                  <c:v>579.23607508536304</c:v>
                </c:pt>
                <c:pt idx="51">
                  <c:v>579.32341676902297</c:v>
                </c:pt>
                <c:pt idx="52">
                  <c:v>579.40954006199399</c:v>
                </c:pt>
                <c:pt idx="53">
                  <c:v>579.49445883699798</c:v>
                </c:pt>
                <c:pt idx="54">
                  <c:v>579.57818689387796</c:v>
                </c:pt>
                <c:pt idx="55">
                  <c:v>579.66073798735704</c:v>
                </c:pt>
                <c:pt idx="56">
                  <c:v>579.74212580643803</c:v>
                </c:pt>
                <c:pt idx="57">
                  <c:v>579.82236394709196</c:v>
                </c:pt>
                <c:pt idx="58">
                  <c:v>579.90146592549604</c:v>
                </c:pt>
                <c:pt idx="59">
                  <c:v>579.97944517500298</c:v>
                </c:pt>
                <c:pt idx="60">
                  <c:v>580.05631504309804</c:v>
                </c:pt>
                <c:pt idx="61">
                  <c:v>580.13208880480499</c:v>
                </c:pt>
                <c:pt idx="62">
                  <c:v>580.20677966207404</c:v>
                </c:pt>
                <c:pt idx="63">
                  <c:v>580.28040073189197</c:v>
                </c:pt>
                <c:pt idx="64">
                  <c:v>580.35296502680103</c:v>
                </c:pt>
                <c:pt idx="65">
                  <c:v>580.42448546713001</c:v>
                </c:pt>
                <c:pt idx="66">
                  <c:v>580.49497487828899</c:v>
                </c:pt>
                <c:pt idx="67">
                  <c:v>580.56444599033705</c:v>
                </c:pt>
                <c:pt idx="68">
                  <c:v>580.63291147314999</c:v>
                </c:pt>
                <c:pt idx="69">
                  <c:v>580.70038388926696</c:v>
                </c:pt>
                <c:pt idx="70">
                  <c:v>580.76687569203796</c:v>
                </c:pt>
                <c:pt idx="71">
                  <c:v>580.83239923471604</c:v>
                </c:pt>
                <c:pt idx="72">
                  <c:v>580.89696676914298</c:v>
                </c:pt>
                <c:pt idx="73">
                  <c:v>580.96059044456194</c:v>
                </c:pt>
                <c:pt idx="74">
                  <c:v>581.02328230657702</c:v>
                </c:pt>
                <c:pt idx="75">
                  <c:v>581.08505429625495</c:v>
                </c:pt>
                <c:pt idx="76">
                  <c:v>581.14591825136301</c:v>
                </c:pt>
                <c:pt idx="77">
                  <c:v>581.20588593190098</c:v>
                </c:pt>
                <c:pt idx="78">
                  <c:v>581.264968986339</c:v>
                </c:pt>
                <c:pt idx="79">
                  <c:v>581.32317895416304</c:v>
                </c:pt>
                <c:pt idx="80">
                  <c:v>581.38052727265801</c:v>
                </c:pt>
                <c:pt idx="81">
                  <c:v>581.43702527737798</c:v>
                </c:pt>
                <c:pt idx="82">
                  <c:v>581.49268420278202</c:v>
                </c:pt>
                <c:pt idx="83">
                  <c:v>581.54751518303999</c:v>
                </c:pt>
                <c:pt idx="84">
                  <c:v>581.60152925300099</c:v>
                </c:pt>
                <c:pt idx="85">
                  <c:v>581.65473734175703</c:v>
                </c:pt>
                <c:pt idx="86">
                  <c:v>581.70715019724196</c:v>
                </c:pt>
                <c:pt idx="87">
                  <c:v>581.75877849177004</c:v>
                </c:pt>
                <c:pt idx="88">
                  <c:v>581.80963280808896</c:v>
                </c:pt>
                <c:pt idx="89">
                  <c:v>581.85972362291102</c:v>
                </c:pt>
                <c:pt idx="90">
                  <c:v>581.909061307309</c:v>
                </c:pt>
                <c:pt idx="91">
                  <c:v>581.95765612719595</c:v>
                </c:pt>
                <c:pt idx="92">
                  <c:v>582.00551824390402</c:v>
                </c:pt>
                <c:pt idx="93">
                  <c:v>582.05265771484801</c:v>
                </c:pt>
                <c:pt idx="94">
                  <c:v>582.09908448998306</c:v>
                </c:pt>
                <c:pt idx="95">
                  <c:v>582.14480837837402</c:v>
                </c:pt>
                <c:pt idx="96">
                  <c:v>582.18983909860106</c:v>
                </c:pt>
                <c:pt idx="97">
                  <c:v>582.23418626978003</c:v>
                </c:pt>
                <c:pt idx="98">
                  <c:v>582.27785940537501</c:v>
                </c:pt>
                <c:pt idx="99">
                  <c:v>582.32086791369295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B5-46F7-A705-2409FF9A9EE0}"/>
            </c:ext>
          </c:extLst>
        </c:ser>
        <c:ser>
          <c:idx val="1"/>
          <c:order val="1"/>
          <c:tx>
            <c:strRef>
              <c:f>'wt thdp T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>
              <a:solidFill>
                <a:schemeClr val="accent1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(tau1)'!$C$3:$C$102</c:f>
              <c:numCache>
                <c:formatCode>General</c:formatCode>
                <c:ptCount val="100"/>
                <c:pt idx="0">
                  <c:v>573</c:v>
                </c:pt>
                <c:pt idx="1">
                  <c:v>573.33471144008399</c:v>
                </c:pt>
                <c:pt idx="2">
                  <c:v>573.66664696734404</c:v>
                </c:pt>
                <c:pt idx="3">
                  <c:v>573.99579349467604</c:v>
                </c:pt>
                <c:pt idx="4">
                  <c:v>574.32213639082499</c:v>
                </c:pt>
                <c:pt idx="5">
                  <c:v>574.64566413775901</c:v>
                </c:pt>
                <c:pt idx="6">
                  <c:v>574.96636545440697</c:v>
                </c:pt>
                <c:pt idx="7">
                  <c:v>575.28422976617196</c:v>
                </c:pt>
                <c:pt idx="8">
                  <c:v>575.59924740446502</c:v>
                </c:pt>
                <c:pt idx="9">
                  <c:v>575.91140943498306</c:v>
                </c:pt>
                <c:pt idx="10">
                  <c:v>576.22070783139895</c:v>
                </c:pt>
                <c:pt idx="11">
                  <c:v>576.52713534801705</c:v>
                </c:pt>
                <c:pt idx="12">
                  <c:v>576.83068561134803</c:v>
                </c:pt>
                <c:pt idx="13">
                  <c:v>577.131352872972</c:v>
                </c:pt>
                <c:pt idx="14">
                  <c:v>577.42913252695701</c:v>
                </c:pt>
                <c:pt idx="15">
                  <c:v>577.72402077279799</c:v>
                </c:pt>
                <c:pt idx="16">
                  <c:v>578.01601420937902</c:v>
                </c:pt>
                <c:pt idx="17">
                  <c:v>578.30511042341698</c:v>
                </c:pt>
                <c:pt idx="18">
                  <c:v>578.59130781392298</c:v>
                </c:pt>
                <c:pt idx="19">
                  <c:v>578.87460551501897</c:v>
                </c:pt>
                <c:pt idx="20">
                  <c:v>579.15500346298495</c:v>
                </c:pt>
                <c:pt idx="21">
                  <c:v>579.43250238745304</c:v>
                </c:pt>
                <c:pt idx="22">
                  <c:v>579.70710367617096</c:v>
                </c:pt>
                <c:pt idx="23">
                  <c:v>579.97880954447498</c:v>
                </c:pt>
                <c:pt idx="24">
                  <c:v>580.24762294172695</c:v>
                </c:pt>
                <c:pt idx="25">
                  <c:v>580.51354745061997</c:v>
                </c:pt>
                <c:pt idx="26">
                  <c:v>580.77658740005995</c:v>
                </c:pt>
                <c:pt idx="27">
                  <c:v>581.03674787780506</c:v>
                </c:pt>
                <c:pt idx="28">
                  <c:v>581.29403468312705</c:v>
                </c:pt>
                <c:pt idx="29">
                  <c:v>581.548454316223</c:v>
                </c:pt>
                <c:pt idx="30">
                  <c:v>581.80001395881902</c:v>
                </c:pt>
                <c:pt idx="31">
                  <c:v>582.04872130201704</c:v>
                </c:pt>
                <c:pt idx="32">
                  <c:v>582.294584700575</c:v>
                </c:pt>
                <c:pt idx="33">
                  <c:v>582.53761317167402</c:v>
                </c:pt>
                <c:pt idx="34">
                  <c:v>582.77781634008795</c:v>
                </c:pt>
                <c:pt idx="35">
                  <c:v>583.01520442400295</c:v>
                </c:pt>
                <c:pt idx="36">
                  <c:v>583.24978822438902</c:v>
                </c:pt>
                <c:pt idx="37">
                  <c:v>583.48157916073103</c:v>
                </c:pt>
                <c:pt idx="38">
                  <c:v>583.71058920195298</c:v>
                </c:pt>
                <c:pt idx="39">
                  <c:v>583.93683085386294</c:v>
                </c:pt>
                <c:pt idx="40">
                  <c:v>584.16031715714405</c:v>
                </c:pt>
                <c:pt idx="41">
                  <c:v>584.38106167426895</c:v>
                </c:pt>
                <c:pt idx="42">
                  <c:v>584.59907847141301</c:v>
                </c:pt>
                <c:pt idx="43">
                  <c:v>584.814382050826</c:v>
                </c:pt>
                <c:pt idx="44">
                  <c:v>585.02698740191602</c:v>
                </c:pt>
                <c:pt idx="45">
                  <c:v>585.23690998180405</c:v>
                </c:pt>
                <c:pt idx="46">
                  <c:v>585.44416569035104</c:v>
                </c:pt>
                <c:pt idx="47">
                  <c:v>585.648770855865</c:v>
                </c:pt>
                <c:pt idx="48">
                  <c:v>585.85074221705304</c:v>
                </c:pt>
                <c:pt idx="49">
                  <c:v>586.05009687615598</c:v>
                </c:pt>
                <c:pt idx="50">
                  <c:v>586.24685232548802</c:v>
                </c:pt>
                <c:pt idx="51">
                  <c:v>586.44102642676501</c:v>
                </c:pt>
                <c:pt idx="52">
                  <c:v>586.63263739046499</c:v>
                </c:pt>
                <c:pt idx="53">
                  <c:v>586.82170376081206</c:v>
                </c:pt>
                <c:pt idx="54">
                  <c:v>587.00824440043402</c:v>
                </c:pt>
                <c:pt idx="55">
                  <c:v>587.19227847498803</c:v>
                </c:pt>
                <c:pt idx="56">
                  <c:v>587.37382543824299</c:v>
                </c:pt>
                <c:pt idx="57">
                  <c:v>587.55290501796503</c:v>
                </c:pt>
                <c:pt idx="58">
                  <c:v>587.72953720026896</c:v>
                </c:pt>
                <c:pt idx="59">
                  <c:v>587.90374221459103</c:v>
                </c:pt>
                <c:pt idx="60">
                  <c:v>588.07554052231603</c:v>
                </c:pt>
                <c:pt idx="61">
                  <c:v>588.24495282208204</c:v>
                </c:pt>
                <c:pt idx="62">
                  <c:v>588.41200000580795</c:v>
                </c:pt>
                <c:pt idx="63">
                  <c:v>588.57670315142002</c:v>
                </c:pt>
                <c:pt idx="64">
                  <c:v>588.739083511383</c:v>
                </c:pt>
                <c:pt idx="65">
                  <c:v>588.89916249852899</c:v>
                </c:pt>
                <c:pt idx="66">
                  <c:v>589.05696167191604</c:v>
                </c:pt>
                <c:pt idx="67">
                  <c:v>589.21250272802104</c:v>
                </c:pt>
                <c:pt idx="68">
                  <c:v>589.36580752864495</c:v>
                </c:pt>
                <c:pt idx="69">
                  <c:v>589.51689803289798</c:v>
                </c:pt>
                <c:pt idx="70">
                  <c:v>589.66579629393595</c:v>
                </c:pt>
                <c:pt idx="71">
                  <c:v>589.812524453734</c:v>
                </c:pt>
                <c:pt idx="72">
                  <c:v>589.95710473093902</c:v>
                </c:pt>
                <c:pt idx="73">
                  <c:v>590.09955940888005</c:v>
                </c:pt>
                <c:pt idx="74">
                  <c:v>590.23991082591897</c:v>
                </c:pt>
                <c:pt idx="75">
                  <c:v>590.37818138936302</c:v>
                </c:pt>
                <c:pt idx="76">
                  <c:v>590.51439353416697</c:v>
                </c:pt>
                <c:pt idx="77">
                  <c:v>590.648569714671</c:v>
                </c:pt>
                <c:pt idx="78">
                  <c:v>590.78073239960304</c:v>
                </c:pt>
                <c:pt idx="79">
                  <c:v>590.91090406198998</c:v>
                </c:pt>
                <c:pt idx="80">
                  <c:v>591.03910716928704</c:v>
                </c:pt>
                <c:pt idx="81">
                  <c:v>591.16536417468103</c:v>
                </c:pt>
                <c:pt idx="82">
                  <c:v>591.289697525375</c:v>
                </c:pt>
                <c:pt idx="83">
                  <c:v>591.41212963500004</c:v>
                </c:pt>
                <c:pt idx="84">
                  <c:v>591.53268287414596</c:v>
                </c:pt>
                <c:pt idx="85">
                  <c:v>591.65137956670605</c:v>
                </c:pt>
                <c:pt idx="86">
                  <c:v>591.76824198194902</c:v>
                </c:pt>
                <c:pt idx="87">
                  <c:v>591.883292326846</c:v>
                </c:pt>
                <c:pt idx="88">
                  <c:v>591.99655273882297</c:v>
                </c:pt>
                <c:pt idx="89">
                  <c:v>592.10804528387303</c:v>
                </c:pt>
                <c:pt idx="90">
                  <c:v>592.21779194490296</c:v>
                </c:pt>
                <c:pt idx="91">
                  <c:v>592.32581461403095</c:v>
                </c:pt>
                <c:pt idx="92">
                  <c:v>592.43213508802205</c:v>
                </c:pt>
                <c:pt idx="93">
                  <c:v>592.53677506233498</c:v>
                </c:pt>
                <c:pt idx="94">
                  <c:v>592.63975612541606</c:v>
                </c:pt>
                <c:pt idx="95">
                  <c:v>592.74109975322699</c:v>
                </c:pt>
                <c:pt idx="96">
                  <c:v>592.84082730122998</c:v>
                </c:pt>
                <c:pt idx="97">
                  <c:v>592.93896000155598</c:v>
                </c:pt>
                <c:pt idx="98">
                  <c:v>593.0355189595</c:v>
                </c:pt>
                <c:pt idx="99">
                  <c:v>593.130525147909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B5-46F7-A705-2409FF9A9EE0}"/>
            </c:ext>
          </c:extLst>
        </c:ser>
        <c:ser>
          <c:idx val="2"/>
          <c:order val="2"/>
          <c:tx>
            <c:strRef>
              <c:f>'wt thdp T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(tau1)'!$D$3:$D$102</c:f>
              <c:numCache>
                <c:formatCode>General</c:formatCode>
                <c:ptCount val="100"/>
                <c:pt idx="0">
                  <c:v>573</c:v>
                </c:pt>
                <c:pt idx="1">
                  <c:v>573.67742491587603</c:v>
                </c:pt>
                <c:pt idx="2">
                  <c:v>574.35373999921205</c:v>
                </c:pt>
                <c:pt idx="3">
                  <c:v>575.02884270668301</c:v>
                </c:pt>
                <c:pt idx="4">
                  <c:v>575.70261856636398</c:v>
                </c:pt>
                <c:pt idx="5">
                  <c:v>576.37496351105597</c:v>
                </c:pt>
                <c:pt idx="6">
                  <c:v>577.04576856735503</c:v>
                </c:pt>
                <c:pt idx="7">
                  <c:v>577.71492420800405</c:v>
                </c:pt>
                <c:pt idx="8">
                  <c:v>578.38232047174904</c:v>
                </c:pt>
                <c:pt idx="9">
                  <c:v>579.04784673895699</c:v>
                </c:pt>
                <c:pt idx="10">
                  <c:v>579.71139204714802</c:v>
                </c:pt>
                <c:pt idx="11">
                  <c:v>580.37284485318298</c:v>
                </c:pt>
                <c:pt idx="12">
                  <c:v>581.03209373629204</c:v>
                </c:pt>
                <c:pt idx="13">
                  <c:v>581.68902689331196</c:v>
                </c:pt>
                <c:pt idx="14">
                  <c:v>582.34353233503202</c:v>
                </c:pt>
                <c:pt idx="15">
                  <c:v>582.99549866257098</c:v>
                </c:pt>
                <c:pt idx="16">
                  <c:v>583.64481418612297</c:v>
                </c:pt>
                <c:pt idx="17">
                  <c:v>584.29136779248495</c:v>
                </c:pt>
                <c:pt idx="18">
                  <c:v>584.93504871614903</c:v>
                </c:pt>
                <c:pt idx="19">
                  <c:v>585.57574645865395</c:v>
                </c:pt>
                <c:pt idx="20">
                  <c:v>586.21335165205198</c:v>
                </c:pt>
                <c:pt idx="21">
                  <c:v>586.84775514204398</c:v>
                </c:pt>
                <c:pt idx="22">
                  <c:v>587.47884898805705</c:v>
                </c:pt>
                <c:pt idx="23">
                  <c:v>588.10652624362694</c:v>
                </c:pt>
                <c:pt idx="24">
                  <c:v>588.73068069961801</c:v>
                </c:pt>
                <c:pt idx="25">
                  <c:v>589.35120726944399</c:v>
                </c:pt>
                <c:pt idx="26">
                  <c:v>589.96800229704695</c:v>
                </c:pt>
                <c:pt idx="27">
                  <c:v>590.58096373816204</c:v>
                </c:pt>
                <c:pt idx="28">
                  <c:v>591.18999114707003</c:v>
                </c:pt>
                <c:pt idx="29">
                  <c:v>591.79498592835</c:v>
                </c:pt>
                <c:pt idx="30">
                  <c:v>592.39585102342699</c:v>
                </c:pt>
                <c:pt idx="31">
                  <c:v>592.992490666869</c:v>
                </c:pt>
                <c:pt idx="32">
                  <c:v>593.58481145261101</c:v>
                </c:pt>
                <c:pt idx="33">
                  <c:v>594.17272206595305</c:v>
                </c:pt>
                <c:pt idx="34">
                  <c:v>594.75613331441605</c:v>
                </c:pt>
                <c:pt idx="35">
                  <c:v>595.33495810234604</c:v>
                </c:pt>
                <c:pt idx="36">
                  <c:v>595.90911176490602</c:v>
                </c:pt>
                <c:pt idx="37">
                  <c:v>596.47851208991494</c:v>
                </c:pt>
                <c:pt idx="38">
                  <c:v>597.04307935933105</c:v>
                </c:pt>
                <c:pt idx="39">
                  <c:v>597.60273627464198</c:v>
                </c:pt>
                <c:pt idx="40">
                  <c:v>598.15740828908395</c:v>
                </c:pt>
                <c:pt idx="41">
                  <c:v>598.70702362920997</c:v>
                </c:pt>
                <c:pt idx="42">
                  <c:v>599.25151331448706</c:v>
                </c:pt>
                <c:pt idx="43">
                  <c:v>599.79081103902695</c:v>
                </c:pt>
                <c:pt idx="44">
                  <c:v>600.32485345111695</c:v>
                </c:pt>
                <c:pt idx="45">
                  <c:v>600.85358025931998</c:v>
                </c:pt>
                <c:pt idx="46">
                  <c:v>601.37693419599202</c:v>
                </c:pt>
                <c:pt idx="47">
                  <c:v>601.89486070376699</c:v>
                </c:pt>
                <c:pt idx="48">
                  <c:v>602.40730845750602</c:v>
                </c:pt>
                <c:pt idx="49">
                  <c:v>602.91422934718605</c:v>
                </c:pt>
                <c:pt idx="50">
                  <c:v>603.41557846138505</c:v>
                </c:pt>
                <c:pt idx="51">
                  <c:v>603.91131412469895</c:v>
                </c:pt>
                <c:pt idx="52">
                  <c:v>604.401397854332</c:v>
                </c:pt>
                <c:pt idx="53">
                  <c:v>604.88579388065102</c:v>
                </c:pt>
                <c:pt idx="54">
                  <c:v>605.36446977913602</c:v>
                </c:pt>
                <c:pt idx="55">
                  <c:v>605.83739633824496</c:v>
                </c:pt>
                <c:pt idx="56">
                  <c:v>606.30454746965199</c:v>
                </c:pt>
                <c:pt idx="57">
                  <c:v>606.76590017834997</c:v>
                </c:pt>
                <c:pt idx="58">
                  <c:v>607.22143460071402</c:v>
                </c:pt>
                <c:pt idx="59">
                  <c:v>607.67113437757598</c:v>
                </c:pt>
                <c:pt idx="60">
                  <c:v>608.11498606543205</c:v>
                </c:pt>
                <c:pt idx="61">
                  <c:v>608.55297922484704</c:v>
                </c:pt>
                <c:pt idx="62">
                  <c:v>608.98510642759697</c:v>
                </c:pt>
                <c:pt idx="63">
                  <c:v>609.41136320866701</c:v>
                </c:pt>
                <c:pt idx="64">
                  <c:v>609.83174806172497</c:v>
                </c:pt>
                <c:pt idx="65">
                  <c:v>610.24626260397201</c:v>
                </c:pt>
                <c:pt idx="66">
                  <c:v>610.65491120628201</c:v>
                </c:pt>
                <c:pt idx="67">
                  <c:v>611.05770101696396</c:v>
                </c:pt>
                <c:pt idx="68">
                  <c:v>611.45464192241502</c:v>
                </c:pt>
                <c:pt idx="69">
                  <c:v>611.84574647981105</c:v>
                </c:pt>
                <c:pt idx="70">
                  <c:v>612.23102988905998</c:v>
                </c:pt>
                <c:pt idx="71">
                  <c:v>612.61051008082995</c:v>
                </c:pt>
                <c:pt idx="72">
                  <c:v>612.98420739781704</c:v>
                </c:pt>
                <c:pt idx="73">
                  <c:v>613.35214458975304</c:v>
                </c:pt>
                <c:pt idx="74">
                  <c:v>613.71434674833404</c:v>
                </c:pt>
                <c:pt idx="75">
                  <c:v>614.07084122339995</c:v>
                </c:pt>
                <c:pt idx="76">
                  <c:v>614.421657603688</c:v>
                </c:pt>
                <c:pt idx="77">
                  <c:v>614.76682783536501</c:v>
                </c:pt>
                <c:pt idx="78">
                  <c:v>615.10638580443197</c:v>
                </c:pt>
                <c:pt idx="79">
                  <c:v>615.440367356872</c:v>
                </c:pt>
                <c:pt idx="80">
                  <c:v>615.76881022682096</c:v>
                </c:pt>
                <c:pt idx="81">
                  <c:v>616.09175394563295</c:v>
                </c:pt>
                <c:pt idx="82">
                  <c:v>616.40923983078801</c:v>
                </c:pt>
                <c:pt idx="83">
                  <c:v>616.72131109552299</c:v>
                </c:pt>
                <c:pt idx="84">
                  <c:v>617.02801241090106</c:v>
                </c:pt>
                <c:pt idx="85">
                  <c:v>617.32938993854805</c:v>
                </c:pt>
                <c:pt idx="86">
                  <c:v>617.625491255621</c:v>
                </c:pt>
                <c:pt idx="87">
                  <c:v>617.91636526451703</c:v>
                </c:pt>
                <c:pt idx="88">
                  <c:v>618.20206219147099</c:v>
                </c:pt>
                <c:pt idx="89">
                  <c:v>618.48263367426205</c:v>
                </c:pt>
                <c:pt idx="90">
                  <c:v>618.75813234470695</c:v>
                </c:pt>
                <c:pt idx="91">
                  <c:v>619.028611868555</c:v>
                </c:pt>
                <c:pt idx="92">
                  <c:v>619.29412687298304</c:v>
                </c:pt>
                <c:pt idx="93">
                  <c:v>619.55473286352299</c:v>
                </c:pt>
                <c:pt idx="94">
                  <c:v>619.81048622597496</c:v>
                </c:pt>
                <c:pt idx="95">
                  <c:v>620.06144427712695</c:v>
                </c:pt>
                <c:pt idx="96">
                  <c:v>620.30766491662803</c:v>
                </c:pt>
                <c:pt idx="97">
                  <c:v>620.54920666037196</c:v>
                </c:pt>
                <c:pt idx="98">
                  <c:v>620.78612857449605</c:v>
                </c:pt>
                <c:pt idx="99">
                  <c:v>621.01849020364898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B5-46F7-A705-2409FF9A9EE0}"/>
            </c:ext>
          </c:extLst>
        </c:ser>
        <c:ser>
          <c:idx val="3"/>
          <c:order val="3"/>
          <c:tx>
            <c:strRef>
              <c:f>'wt thdp T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(tau1)'!$E$3:$E$102</c:f>
              <c:numCache>
                <c:formatCode>General</c:formatCode>
                <c:ptCount val="100"/>
                <c:pt idx="0">
                  <c:v>573</c:v>
                </c:pt>
                <c:pt idx="1">
                  <c:v>574.02854578343999</c:v>
                </c:pt>
                <c:pt idx="2">
                  <c:v>575.06264326360804</c:v>
                </c:pt>
                <c:pt idx="3">
                  <c:v>576.10218132728301</c:v>
                </c:pt>
                <c:pt idx="4">
                  <c:v>577.14704587183201</c:v>
                </c:pt>
                <c:pt idx="5">
                  <c:v>578.19711320255999</c:v>
                </c:pt>
                <c:pt idx="6">
                  <c:v>579.25225112703299</c:v>
                </c:pt>
                <c:pt idx="7">
                  <c:v>580.312318512091</c:v>
                </c:pt>
                <c:pt idx="8">
                  <c:v>581.37716530501098</c:v>
                </c:pt>
                <c:pt idx="9">
                  <c:v>582.44663234779296</c:v>
                </c:pt>
                <c:pt idx="10">
                  <c:v>583.52054997408402</c:v>
                </c:pt>
                <c:pt idx="11">
                  <c:v>584.59874008682004</c:v>
                </c:pt>
                <c:pt idx="12">
                  <c:v>585.68101497856105</c:v>
                </c:pt>
                <c:pt idx="13">
                  <c:v>586.76717666962497</c:v>
                </c:pt>
                <c:pt idx="14">
                  <c:v>587.857017358691</c:v>
                </c:pt>
                <c:pt idx="15">
                  <c:v>588.95031898532602</c:v>
                </c:pt>
                <c:pt idx="16">
                  <c:v>590.04685348425903</c:v>
                </c:pt>
                <c:pt idx="17">
                  <c:v>591.14638251352301</c:v>
                </c:pt>
                <c:pt idx="18">
                  <c:v>592.24865749758396</c:v>
                </c:pt>
                <c:pt idx="19">
                  <c:v>593.35341958182403</c:v>
                </c:pt>
                <c:pt idx="20">
                  <c:v>594.46039973454401</c:v>
                </c:pt>
                <c:pt idx="21">
                  <c:v>595.56931912005496</c:v>
                </c:pt>
                <c:pt idx="22">
                  <c:v>596.67988830271599</c:v>
                </c:pt>
                <c:pt idx="23">
                  <c:v>597.79180760656197</c:v>
                </c:pt>
                <c:pt idx="24">
                  <c:v>598.90476875920899</c:v>
                </c:pt>
                <c:pt idx="25">
                  <c:v>600.01845356028196</c:v>
                </c:pt>
                <c:pt idx="26">
                  <c:v>601.13253404394504</c:v>
                </c:pt>
                <c:pt idx="27">
                  <c:v>602.24667380286098</c:v>
                </c:pt>
                <c:pt idx="28">
                  <c:v>603.36052808418196</c:v>
                </c:pt>
                <c:pt idx="29">
                  <c:v>604.47374325619001</c:v>
                </c:pt>
                <c:pt idx="30">
                  <c:v>605.58595784208501</c:v>
                </c:pt>
                <c:pt idx="31">
                  <c:v>606.69680394379395</c:v>
                </c:pt>
                <c:pt idx="32">
                  <c:v>607.80590612168101</c:v>
                </c:pt>
                <c:pt idx="33">
                  <c:v>608.91288229123097</c:v>
                </c:pt>
                <c:pt idx="34">
                  <c:v>610.01734561343596</c:v>
                </c:pt>
                <c:pt idx="35">
                  <c:v>611.11890392916905</c:v>
                </c:pt>
                <c:pt idx="36">
                  <c:v>612.21716014502999</c:v>
                </c:pt>
                <c:pt idx="37">
                  <c:v>613.31171405520695</c:v>
                </c:pt>
                <c:pt idx="38">
                  <c:v>614.402163019721</c:v>
                </c:pt>
                <c:pt idx="39">
                  <c:v>615.48810134124301</c:v>
                </c:pt>
                <c:pt idx="40">
                  <c:v>616.56912144237197</c:v>
                </c:pt>
                <c:pt idx="41">
                  <c:v>617.64481630056105</c:v>
                </c:pt>
                <c:pt idx="42">
                  <c:v>618.71477977849702</c:v>
                </c:pt>
                <c:pt idx="43">
                  <c:v>619.77860602006103</c:v>
                </c:pt>
                <c:pt idx="44">
                  <c:v>620.83589093097396</c:v>
                </c:pt>
                <c:pt idx="45">
                  <c:v>621.88623420771899</c:v>
                </c:pt>
                <c:pt idx="46">
                  <c:v>622.92923961695203</c:v>
                </c:pt>
                <c:pt idx="47">
                  <c:v>623.96451522741097</c:v>
                </c:pt>
                <c:pt idx="48">
                  <c:v>624.99167466169695</c:v>
                </c:pt>
                <c:pt idx="49">
                  <c:v>626.01033852083106</c:v>
                </c:pt>
                <c:pt idx="50">
                  <c:v>627.02013492179503</c:v>
                </c:pt>
                <c:pt idx="51">
                  <c:v>628.02070022148996</c:v>
                </c:pt>
                <c:pt idx="52">
                  <c:v>629.01168001835697</c:v>
                </c:pt>
                <c:pt idx="53">
                  <c:v>629.99272958227095</c:v>
                </c:pt>
                <c:pt idx="54">
                  <c:v>630.96351506636597</c:v>
                </c:pt>
                <c:pt idx="55">
                  <c:v>631.92371443270599</c:v>
                </c:pt>
                <c:pt idx="56">
                  <c:v>632.87301809352698</c:v>
                </c:pt>
                <c:pt idx="57">
                  <c:v>633.81112820519002</c:v>
                </c:pt>
                <c:pt idx="58">
                  <c:v>634.73776080723997</c:v>
                </c:pt>
                <c:pt idx="59">
                  <c:v>635.65264659971297</c:v>
                </c:pt>
                <c:pt idx="60">
                  <c:v>636.55553115739804</c:v>
                </c:pt>
                <c:pt idx="61">
                  <c:v>637.44617317160396</c:v>
                </c:pt>
                <c:pt idx="62">
                  <c:v>638.32434754543203</c:v>
                </c:pt>
                <c:pt idx="63">
                  <c:v>639.18984573919101</c:v>
                </c:pt>
                <c:pt idx="64">
                  <c:v>640.04247562350804</c:v>
                </c:pt>
                <c:pt idx="65">
                  <c:v>640.882059273462</c:v>
                </c:pt>
                <c:pt idx="66">
                  <c:v>641.70843581526003</c:v>
                </c:pt>
                <c:pt idx="67">
                  <c:v>642.52146132565304</c:v>
                </c:pt>
                <c:pt idx="68">
                  <c:v>643.32100777938194</c:v>
                </c:pt>
                <c:pt idx="69">
                  <c:v>644.10696385559197</c:v>
                </c:pt>
                <c:pt idx="70">
                  <c:v>644.879235370007</c:v>
                </c:pt>
                <c:pt idx="71">
                  <c:v>645.63774383536997</c:v>
                </c:pt>
                <c:pt idx="72">
                  <c:v>646.38242625715304</c:v>
                </c:pt>
                <c:pt idx="73">
                  <c:v>647.113236438326</c:v>
                </c:pt>
                <c:pt idx="74">
                  <c:v>647.83014378957705</c:v>
                </c:pt>
                <c:pt idx="75">
                  <c:v>648.53313207459496</c:v>
                </c:pt>
                <c:pt idx="76">
                  <c:v>649.22220078222904</c:v>
                </c:pt>
                <c:pt idx="77">
                  <c:v>649.89736421762905</c:v>
                </c:pt>
                <c:pt idx="78">
                  <c:v>650.55864989319798</c:v>
                </c:pt>
                <c:pt idx="79">
                  <c:v>651.20609944837804</c:v>
                </c:pt>
                <c:pt idx="80">
                  <c:v>651.83976808826901</c:v>
                </c:pt>
                <c:pt idx="81">
                  <c:v>652.459723112039</c:v>
                </c:pt>
                <c:pt idx="82">
                  <c:v>653.06604402577295</c:v>
                </c:pt>
                <c:pt idx="83">
                  <c:v>653.65882231714897</c:v>
                </c:pt>
                <c:pt idx="84">
                  <c:v>654.23816022059805</c:v>
                </c:pt>
                <c:pt idx="85">
                  <c:v>654.80417024180997</c:v>
                </c:pt>
                <c:pt idx="86">
                  <c:v>655.35697522592</c:v>
                </c:pt>
                <c:pt idx="87">
                  <c:v>655.89670756646296</c:v>
                </c:pt>
                <c:pt idx="88">
                  <c:v>656.42350789930299</c:v>
                </c:pt>
                <c:pt idx="89">
                  <c:v>656.93752489115695</c:v>
                </c:pt>
                <c:pt idx="90">
                  <c:v>657.43891505816805</c:v>
                </c:pt>
                <c:pt idx="91">
                  <c:v>657.92784195695299</c:v>
                </c:pt>
                <c:pt idx="92">
                  <c:v>658.404475502021</c:v>
                </c:pt>
                <c:pt idx="93">
                  <c:v>658.86899147127997</c:v>
                </c:pt>
                <c:pt idx="94">
                  <c:v>659.32157095213699</c:v>
                </c:pt>
                <c:pt idx="95">
                  <c:v>659.76239977811304</c:v>
                </c:pt>
                <c:pt idx="96">
                  <c:v>660.19166832042504</c:v>
                </c:pt>
                <c:pt idx="97">
                  <c:v>660.60957060440899</c:v>
                </c:pt>
                <c:pt idx="98">
                  <c:v>661.01630376666606</c:v>
                </c:pt>
                <c:pt idx="99">
                  <c:v>661.41206768059396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B5-46F7-A705-2409FF9A9EE0}"/>
            </c:ext>
          </c:extLst>
        </c:ser>
        <c:ser>
          <c:idx val="4"/>
          <c:order val="4"/>
          <c:tx>
            <c:strRef>
              <c:f>'wt thdp T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>
              <a:solidFill>
                <a:schemeClr val="accent1">
                  <a:tint val="89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(tau1)'!$F$3:$F$102</c:f>
              <c:numCache>
                <c:formatCode>General</c:formatCode>
                <c:ptCount val="100"/>
                <c:pt idx="0">
                  <c:v>573</c:v>
                </c:pt>
                <c:pt idx="1">
                  <c:v>574.388526357562</c:v>
                </c:pt>
                <c:pt idx="2">
                  <c:v>575.79487806760699</c:v>
                </c:pt>
                <c:pt idx="3">
                  <c:v>577.21926973785401</c:v>
                </c:pt>
                <c:pt idx="4">
                  <c:v>578.66189884677499</c:v>
                </c:pt>
                <c:pt idx="5">
                  <c:v>580.12295453766899</c:v>
                </c:pt>
                <c:pt idx="6">
                  <c:v>581.60261384899502</c:v>
                </c:pt>
                <c:pt idx="7">
                  <c:v>583.10104086052002</c:v>
                </c:pt>
                <c:pt idx="8">
                  <c:v>584.61838358392595</c:v>
                </c:pt>
                <c:pt idx="9">
                  <c:v>586.15477310203403</c:v>
                </c:pt>
                <c:pt idx="10">
                  <c:v>587.71032256164699</c:v>
                </c:pt>
                <c:pt idx="11">
                  <c:v>589.28512313047099</c:v>
                </c:pt>
                <c:pt idx="12">
                  <c:v>590.87924398727705</c:v>
                </c:pt>
                <c:pt idx="13">
                  <c:v>592.49272748749399</c:v>
                </c:pt>
                <c:pt idx="14">
                  <c:v>594.12558908058702</c:v>
                </c:pt>
                <c:pt idx="15">
                  <c:v>595.77781253909995</c:v>
                </c:pt>
                <c:pt idx="16">
                  <c:v>597.44935222143397</c:v>
                </c:pt>
                <c:pt idx="17">
                  <c:v>599.14012518198899</c:v>
                </c:pt>
                <c:pt idx="18">
                  <c:v>600.85000766147903</c:v>
                </c:pt>
                <c:pt idx="19">
                  <c:v>602.57883341306194</c:v>
                </c:pt>
                <c:pt idx="20">
                  <c:v>604.32639394621401</c:v>
                </c:pt>
                <c:pt idx="21">
                  <c:v>606.09243336299301</c:v>
                </c:pt>
                <c:pt idx="22">
                  <c:v>607.87664441864399</c:v>
                </c:pt>
                <c:pt idx="23">
                  <c:v>609.67866560645302</c:v>
                </c:pt>
                <c:pt idx="24">
                  <c:v>611.49807853449499</c:v>
                </c:pt>
                <c:pt idx="25">
                  <c:v>613.33440485614005</c:v>
                </c:pt>
                <c:pt idx="26">
                  <c:v>615.18710323246501</c:v>
                </c:pt>
                <c:pt idx="27">
                  <c:v>617.05556622116603</c:v>
                </c:pt>
                <c:pt idx="28">
                  <c:v>618.93911816590105</c:v>
                </c:pt>
                <c:pt idx="29">
                  <c:v>620.83701349440105</c:v>
                </c:pt>
                <c:pt idx="30">
                  <c:v>622.74843234511195</c:v>
                </c:pt>
                <c:pt idx="31">
                  <c:v>624.67248157918698</c:v>
                </c:pt>
                <c:pt idx="32">
                  <c:v>626.60819307180702</c:v>
                </c:pt>
                <c:pt idx="33">
                  <c:v>628.55451938546196</c:v>
                </c:pt>
                <c:pt idx="34">
                  <c:v>630.51033953326305</c:v>
                </c:pt>
                <c:pt idx="35">
                  <c:v>632.474455436423</c:v>
                </c:pt>
                <c:pt idx="36">
                  <c:v>634.44559006557699</c:v>
                </c:pt>
                <c:pt idx="37">
                  <c:v>636.42239832904102</c:v>
                </c:pt>
                <c:pt idx="38">
                  <c:v>638.40346057661702</c:v>
                </c:pt>
                <c:pt idx="39">
                  <c:v>640.38728595985503</c:v>
                </c:pt>
                <c:pt idx="40">
                  <c:v>642.37232695241596</c:v>
                </c:pt>
                <c:pt idx="41">
                  <c:v>644.35697049801695</c:v>
                </c:pt>
                <c:pt idx="42">
                  <c:v>646.33954871049002</c:v>
                </c:pt>
                <c:pt idx="43">
                  <c:v>648.31835346421701</c:v>
                </c:pt>
                <c:pt idx="44">
                  <c:v>650.29162823731201</c:v>
                </c:pt>
                <c:pt idx="45">
                  <c:v>652.25758618494103</c:v>
                </c:pt>
                <c:pt idx="46">
                  <c:v>654.21442040285797</c:v>
                </c:pt>
                <c:pt idx="47">
                  <c:v>656.160301523611</c:v>
                </c:pt>
                <c:pt idx="48">
                  <c:v>658.09339876235094</c:v>
                </c:pt>
                <c:pt idx="49">
                  <c:v>660.01188577936603</c:v>
                </c:pt>
                <c:pt idx="50">
                  <c:v>661.913945645372</c:v>
                </c:pt>
                <c:pt idx="51">
                  <c:v>663.79778912617098</c:v>
                </c:pt>
                <c:pt idx="52">
                  <c:v>665.66165997304802</c:v>
                </c:pt>
                <c:pt idx="53">
                  <c:v>667.503844215394</c:v>
                </c:pt>
                <c:pt idx="54">
                  <c:v>669.32268187709303</c:v>
                </c:pt>
                <c:pt idx="55">
                  <c:v>671.11657586149397</c:v>
                </c:pt>
                <c:pt idx="56">
                  <c:v>672.88399998345403</c:v>
                </c:pt>
                <c:pt idx="57">
                  <c:v>674.62350394058501</c:v>
                </c:pt>
                <c:pt idx="58">
                  <c:v>676.33372741163498</c:v>
                </c:pt>
                <c:pt idx="59">
                  <c:v>678.01340195149101</c:v>
                </c:pt>
                <c:pt idx="60">
                  <c:v>679.66135234474802</c:v>
                </c:pt>
                <c:pt idx="61">
                  <c:v>681.27650831746098</c:v>
                </c:pt>
                <c:pt idx="62">
                  <c:v>682.85790298252505</c:v>
                </c:pt>
                <c:pt idx="63">
                  <c:v>684.40468096821701</c:v>
                </c:pt>
                <c:pt idx="64">
                  <c:v>685.916092416477</c:v>
                </c:pt>
                <c:pt idx="65">
                  <c:v>687.39149965291699</c:v>
                </c:pt>
                <c:pt idx="66">
                  <c:v>688.83037351779296</c:v>
                </c:pt>
                <c:pt idx="67">
                  <c:v>690.23229283193496</c:v>
                </c:pt>
                <c:pt idx="68">
                  <c:v>691.59694438633403</c:v>
                </c:pt>
                <c:pt idx="69">
                  <c:v>692.92411565951397</c:v>
                </c:pt>
                <c:pt idx="70">
                  <c:v>694.21369742157799</c:v>
                </c:pt>
                <c:pt idx="71">
                  <c:v>695.46567350761802</c:v>
                </c:pt>
                <c:pt idx="72">
                  <c:v>696.68012185457303</c:v>
                </c:pt>
                <c:pt idx="73">
                  <c:v>697.85720556005197</c:v>
                </c:pt>
                <c:pt idx="74">
                  <c:v>698.99717009660799</c:v>
                </c:pt>
                <c:pt idx="75">
                  <c:v>700.10033709470997</c:v>
                </c:pt>
                <c:pt idx="76">
                  <c:v>701.16709825260295</c:v>
                </c:pt>
                <c:pt idx="77">
                  <c:v>702.19791094376001</c:v>
                </c:pt>
                <c:pt idx="78">
                  <c:v>703.19329095287605</c:v>
                </c:pt>
                <c:pt idx="79">
                  <c:v>704.15380806252006</c:v>
                </c:pt>
                <c:pt idx="80">
                  <c:v>705.08007976688702</c:v>
                </c:pt>
                <c:pt idx="81">
                  <c:v>705.97276588228897</c:v>
                </c:pt>
                <c:pt idx="82">
                  <c:v>706.83256338197805</c:v>
                </c:pt>
                <c:pt idx="83">
                  <c:v>707.66020148437997</c:v>
                </c:pt>
                <c:pt idx="84">
                  <c:v>708.45643537700505</c:v>
                </c:pt>
                <c:pt idx="85">
                  <c:v>709.22204365995299</c:v>
                </c:pt>
                <c:pt idx="86">
                  <c:v>709.95782285412099</c:v>
                </c:pt>
                <c:pt idx="87">
                  <c:v>710.66458186267698</c:v>
                </c:pt>
                <c:pt idx="88">
                  <c:v>711.34314170903997</c:v>
                </c:pt>
                <c:pt idx="89">
                  <c:v>711.99432840347902</c:v>
                </c:pt>
                <c:pt idx="90">
                  <c:v>712.61897042004796</c:v>
                </c:pt>
                <c:pt idx="91">
                  <c:v>713.21789851750395</c:v>
                </c:pt>
                <c:pt idx="92">
                  <c:v>713.79193844681004</c:v>
                </c:pt>
                <c:pt idx="93">
                  <c:v>714.34191134935304</c:v>
                </c:pt>
                <c:pt idx="94">
                  <c:v>714.86863227243498</c:v>
                </c:pt>
                <c:pt idx="95">
                  <c:v>715.37290427885603</c:v>
                </c:pt>
                <c:pt idx="96">
                  <c:v>715.85552095637001</c:v>
                </c:pt>
                <c:pt idx="97">
                  <c:v>716.31726287584502</c:v>
                </c:pt>
                <c:pt idx="98">
                  <c:v>716.75889601461904</c:v>
                </c:pt>
                <c:pt idx="99">
                  <c:v>717.181170720978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4B5-46F7-A705-2409FF9A9EE0}"/>
            </c:ext>
          </c:extLst>
        </c:ser>
        <c:ser>
          <c:idx val="5"/>
          <c:order val="5"/>
          <c:tx>
            <c:strRef>
              <c:f>'wt thdp T (tau1)'!$G$2</c:f>
              <c:strCache>
                <c:ptCount val="1"/>
                <c:pt idx="0">
                  <c:v>50%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(tau1)'!$G$3:$G$102</c:f>
              <c:numCache>
                <c:formatCode>General</c:formatCode>
                <c:ptCount val="100"/>
                <c:pt idx="0">
                  <c:v>573</c:v>
                </c:pt>
                <c:pt idx="1">
                  <c:v>574.757863928284</c:v>
                </c:pt>
                <c:pt idx="2">
                  <c:v>576.55215413610802</c:v>
                </c:pt>
                <c:pt idx="3">
                  <c:v>578.38404584152897</c:v>
                </c:pt>
                <c:pt idx="4">
                  <c:v>580.25469911731795</c:v>
                </c:pt>
                <c:pt idx="5">
                  <c:v>582.16531570036</c:v>
                </c:pt>
                <c:pt idx="6">
                  <c:v>584.11712773260501</c:v>
                </c:pt>
                <c:pt idx="7">
                  <c:v>586.11139502432002</c:v>
                </c:pt>
                <c:pt idx="8">
                  <c:v>588.14939927179501</c:v>
                </c:pt>
                <c:pt idx="9">
                  <c:v>590.23244725536301</c:v>
                </c:pt>
                <c:pt idx="10">
                  <c:v>592.36185666016399</c:v>
                </c:pt>
                <c:pt idx="11">
                  <c:v>594.53895866826304</c:v>
                </c:pt>
                <c:pt idx="12">
                  <c:v>596.76508945987803</c:v>
                </c:pt>
                <c:pt idx="13">
                  <c:v>599.04157950840897</c:v>
                </c:pt>
                <c:pt idx="14">
                  <c:v>601.36975345701399</c:v>
                </c:pt>
                <c:pt idx="15">
                  <c:v>603.75090754957705</c:v>
                </c:pt>
                <c:pt idx="16">
                  <c:v>606.18630714533197</c:v>
                </c:pt>
                <c:pt idx="17">
                  <c:v>608.67716587852203</c:v>
                </c:pt>
                <c:pt idx="18">
                  <c:v>611.22463140753803</c:v>
                </c:pt>
                <c:pt idx="19">
                  <c:v>613.82976761488499</c:v>
                </c:pt>
                <c:pt idx="20">
                  <c:v>616.49353495964101</c:v>
                </c:pt>
                <c:pt idx="21">
                  <c:v>619.21675993570102</c:v>
                </c:pt>
                <c:pt idx="22">
                  <c:v>622.00011650834699</c:v>
                </c:pt>
                <c:pt idx="23">
                  <c:v>624.84408776149598</c:v>
                </c:pt>
                <c:pt idx="24">
                  <c:v>627.74894239194396</c:v>
                </c:pt>
                <c:pt idx="25">
                  <c:v>630.71469089353502</c:v>
                </c:pt>
                <c:pt idx="26">
                  <c:v>633.74105696120102</c:v>
                </c:pt>
                <c:pt idx="27">
                  <c:v>636.82742952654996</c:v>
                </c:pt>
                <c:pt idx="28">
                  <c:v>639.97282924239596</c:v>
                </c:pt>
                <c:pt idx="29">
                  <c:v>643.17586442868799</c:v>
                </c:pt>
                <c:pt idx="30">
                  <c:v>646.43468427841697</c:v>
                </c:pt>
                <c:pt idx="31">
                  <c:v>649.74695545479995</c:v>
                </c:pt>
                <c:pt idx="32">
                  <c:v>653.10981124329999</c:v>
                </c:pt>
                <c:pt idx="33">
                  <c:v>656.51983436227101</c:v>
                </c:pt>
                <c:pt idx="34">
                  <c:v>659.973024104621</c:v>
                </c:pt>
                <c:pt idx="35">
                  <c:v>663.46478966836298</c:v>
                </c:pt>
                <c:pt idx="36">
                  <c:v>666.98994429598099</c:v>
                </c:pt>
                <c:pt idx="37">
                  <c:v>670.54271299490904</c:v>
                </c:pt>
                <c:pt idx="38">
                  <c:v>674.11676510102996</c:v>
                </c:pt>
                <c:pt idx="39">
                  <c:v>677.70523978198298</c:v>
                </c:pt>
                <c:pt idx="40">
                  <c:v>681.30081759925895</c:v>
                </c:pt>
                <c:pt idx="41">
                  <c:v>684.89577465583704</c:v>
                </c:pt>
                <c:pt idx="42">
                  <c:v>688.48207762711695</c:v>
                </c:pt>
                <c:pt idx="43">
                  <c:v>692.05147684719395</c:v>
                </c:pt>
                <c:pt idx="44">
                  <c:v>695.59560651651202</c:v>
                </c:pt>
                <c:pt idx="45">
                  <c:v>699.10610970201901</c:v>
                </c:pt>
                <c:pt idx="46">
                  <c:v>702.57473611869898</c:v>
                </c:pt>
                <c:pt idx="47">
                  <c:v>705.99347138576297</c:v>
                </c:pt>
                <c:pt idx="48">
                  <c:v>709.35464083855595</c:v>
                </c:pt>
                <c:pt idx="49">
                  <c:v>712.65099382576398</c:v>
                </c:pt>
                <c:pt idx="50">
                  <c:v>715.87580846319202</c:v>
                </c:pt>
                <c:pt idx="51">
                  <c:v>719.02296888905698</c:v>
                </c:pt>
                <c:pt idx="52">
                  <c:v>722.08700862813203</c:v>
                </c:pt>
                <c:pt idx="53">
                  <c:v>725.06316111046897</c:v>
                </c:pt>
                <c:pt idx="54">
                  <c:v>727.94738239186904</c:v>
                </c:pt>
                <c:pt idx="55">
                  <c:v>730.73636235188599</c:v>
                </c:pt>
                <c:pt idx="56">
                  <c:v>733.42751677780302</c:v>
                </c:pt>
                <c:pt idx="57">
                  <c:v>736.01897081606796</c:v>
                </c:pt>
                <c:pt idx="58">
                  <c:v>738.50952780388798</c:v>
                </c:pt>
                <c:pt idx="59">
                  <c:v>740.89863279606595</c:v>
                </c:pt>
                <c:pt idx="60">
                  <c:v>743.18632374675201</c:v>
                </c:pt>
                <c:pt idx="61">
                  <c:v>745.37318608060798</c:v>
                </c:pt>
                <c:pt idx="62">
                  <c:v>747.46028918124898</c:v>
                </c:pt>
                <c:pt idx="63">
                  <c:v>749.44914448900397</c:v>
                </c:pt>
                <c:pt idx="64">
                  <c:v>751.34163808713595</c:v>
                </c:pt>
                <c:pt idx="65">
                  <c:v>753.13998649644202</c:v>
                </c:pt>
                <c:pt idx="66">
                  <c:v>754.84667583381895</c:v>
                </c:pt>
                <c:pt idx="67">
                  <c:v>756.46442072094203</c:v>
                </c:pt>
                <c:pt idx="68">
                  <c:v>757.99611182900298</c:v>
                </c:pt>
                <c:pt idx="69">
                  <c:v>759.44477884258004</c:v>
                </c:pt>
                <c:pt idx="70">
                  <c:v>760.813548304336</c:v>
                </c:pt>
                <c:pt idx="71">
                  <c:v>762.10561192811997</c:v>
                </c:pt>
                <c:pt idx="72">
                  <c:v>763.32419432890902</c:v>
                </c:pt>
                <c:pt idx="73">
                  <c:v>764.47252706287099</c:v>
                </c:pt>
                <c:pt idx="74">
                  <c:v>765.55382521367801</c:v>
                </c:pt>
                <c:pt idx="75">
                  <c:v>766.57126705130099</c:v>
                </c:pt>
                <c:pt idx="76">
                  <c:v>767.52797804457998</c:v>
                </c:pt>
                <c:pt idx="77">
                  <c:v>768.42701567940196</c:v>
                </c:pt>
                <c:pt idx="78">
                  <c:v>769.271359415083</c:v>
                </c:pt>
                <c:pt idx="79">
                  <c:v>770.06390000419799</c:v>
                </c:pt>
                <c:pt idx="80">
                  <c:v>770.80743379916601</c:v>
                </c:pt>
                <c:pt idx="81">
                  <c:v>771.50465548923398</c:v>
                </c:pt>
                <c:pt idx="82">
                  <c:v>772.158158437005</c:v>
                </c:pt>
                <c:pt idx="83">
                  <c:v>772.77042892937004</c:v>
                </c:pt>
                <c:pt idx="84">
                  <c:v>773.34384345008903</c:v>
                </c:pt>
                <c:pt idx="85">
                  <c:v>773.880674448082</c:v>
                </c:pt>
                <c:pt idx="86">
                  <c:v>774.38308459012705</c:v>
                </c:pt>
                <c:pt idx="87">
                  <c:v>774.85313216416705</c:v>
                </c:pt>
                <c:pt idx="88">
                  <c:v>775.29277345288801</c:v>
                </c:pt>
                <c:pt idx="89">
                  <c:v>775.70386101087604</c:v>
                </c:pt>
                <c:pt idx="90">
                  <c:v>776.08815167797195</c:v>
                </c:pt>
                <c:pt idx="91">
                  <c:v>776.44730648408802</c:v>
                </c:pt>
                <c:pt idx="92">
                  <c:v>776.78289422666899</c:v>
                </c:pt>
                <c:pt idx="93">
                  <c:v>777.096397070065</c:v>
                </c:pt>
                <c:pt idx="94">
                  <c:v>777.389211227337</c:v>
                </c:pt>
                <c:pt idx="95">
                  <c:v>777.66265277714797</c:v>
                </c:pt>
                <c:pt idx="96">
                  <c:v>777.91796090133698</c:v>
                </c:pt>
                <c:pt idx="97">
                  <c:v>778.15630034854996</c:v>
                </c:pt>
                <c:pt idx="98">
                  <c:v>778.37876678185296</c:v>
                </c:pt>
                <c:pt idx="99">
                  <c:v>778.58638902509597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4B5-46F7-A705-2409FF9A9EE0}"/>
            </c:ext>
          </c:extLst>
        </c:ser>
        <c:ser>
          <c:idx val="6"/>
          <c:order val="6"/>
          <c:tx>
            <c:strRef>
              <c:f>'wt thdp T (tau1)'!$H$2</c:f>
              <c:strCache>
                <c:ptCount val="1"/>
                <c:pt idx="0">
                  <c:v>60%</c:v>
                </c:pt>
              </c:strCache>
            </c:strRef>
          </c:tx>
          <c:spPr>
            <a:ln w="19050" cap="rnd">
              <a:solidFill>
                <a:schemeClr val="accent1">
                  <a:shade val="88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(tau1)'!$H$3:$H$102</c:f>
              <c:numCache>
                <c:formatCode>General</c:formatCode>
                <c:ptCount val="100"/>
                <c:pt idx="0">
                  <c:v>573</c:v>
                </c:pt>
                <c:pt idx="1">
                  <c:v>575.137090337985</c:v>
                </c:pt>
                <c:pt idx="2">
                  <c:v>577.33640425667204</c:v>
                </c:pt>
                <c:pt idx="3">
                  <c:v>579.60103231989399</c:v>
                </c:pt>
                <c:pt idx="4">
                  <c:v>581.93424463306701</c:v>
                </c:pt>
                <c:pt idx="5">
                  <c:v>584.33951387790103</c:v>
                </c:pt>
                <c:pt idx="6">
                  <c:v>586.82052698061796</c:v>
                </c:pt>
                <c:pt idx="7">
                  <c:v>589.38118620511898</c:v>
                </c:pt>
                <c:pt idx="8">
                  <c:v>592.02562244610601</c:v>
                </c:pt>
                <c:pt idx="9">
                  <c:v>594.75820314602595</c:v>
                </c:pt>
                <c:pt idx="10">
                  <c:v>597.583536421399</c:v>
                </c:pt>
                <c:pt idx="11">
                  <c:v>600.50647446155006</c:v>
                </c:pt>
                <c:pt idx="12">
                  <c:v>603.53210914509305</c:v>
                </c:pt>
                <c:pt idx="13">
                  <c:v>606.665772058225</c:v>
                </c:pt>
                <c:pt idx="14">
                  <c:v>609.91300791617198</c:v>
                </c:pt>
                <c:pt idx="15">
                  <c:v>613.279560787116</c:v>
                </c:pt>
                <c:pt idx="16">
                  <c:v>616.77133235833503</c:v>
                </c:pt>
                <c:pt idx="17">
                  <c:v>620.39432949325499</c:v>
                </c:pt>
                <c:pt idx="18">
                  <c:v>624.15460372577502</c:v>
                </c:pt>
                <c:pt idx="19">
                  <c:v>628.05813784999305</c:v>
                </c:pt>
                <c:pt idx="20">
                  <c:v>632.11075786521701</c:v>
                </c:pt>
                <c:pt idx="21">
                  <c:v>636.31793609141596</c:v>
                </c:pt>
                <c:pt idx="22">
                  <c:v>640.68462979568096</c:v>
                </c:pt>
                <c:pt idx="23">
                  <c:v>645.21504648202995</c:v>
                </c:pt>
                <c:pt idx="24">
                  <c:v>649.91236217866503</c:v>
                </c:pt>
                <c:pt idx="25">
                  <c:v>654.77840073264895</c:v>
                </c:pt>
                <c:pt idx="26">
                  <c:v>659.81327975431702</c:v>
                </c:pt>
                <c:pt idx="27">
                  <c:v>665.01502375157099</c:v>
                </c:pt>
                <c:pt idx="28">
                  <c:v>670.37915740182098</c:v>
                </c:pt>
                <c:pt idx="29">
                  <c:v>675.89831930921298</c:v>
                </c:pt>
                <c:pt idx="30">
                  <c:v>681.56192072359102</c:v>
                </c:pt>
                <c:pt idx="31">
                  <c:v>687.35586615313798</c:v>
                </c:pt>
                <c:pt idx="32">
                  <c:v>693.26245027171501</c:v>
                </c:pt>
                <c:pt idx="33">
                  <c:v>699.26036240293104</c:v>
                </c:pt>
                <c:pt idx="34">
                  <c:v>705.32492736990105</c:v>
                </c:pt>
                <c:pt idx="35">
                  <c:v>711.42854517640001</c:v>
                </c:pt>
                <c:pt idx="36">
                  <c:v>717.54133624878205</c:v>
                </c:pt>
                <c:pt idx="37">
                  <c:v>723.63195915480401</c:v>
                </c:pt>
                <c:pt idx="38">
                  <c:v>729.66854459697299</c:v>
                </c:pt>
                <c:pt idx="39">
                  <c:v>735.619675239706</c:v>
                </c:pt>
                <c:pt idx="40">
                  <c:v>741.45533482873202</c:v>
                </c:pt>
                <c:pt idx="41">
                  <c:v>747.14775395323295</c:v>
                </c:pt>
                <c:pt idx="42">
                  <c:v>752.67210146176797</c:v>
                </c:pt>
                <c:pt idx="43">
                  <c:v>758.006987069807</c:v>
                </c:pt>
                <c:pt idx="44">
                  <c:v>763.13476316700201</c:v>
                </c:pt>
                <c:pt idx="45">
                  <c:v>768.04163440890704</c:v>
                </c:pt>
                <c:pt idx="46">
                  <c:v>772.717598842141</c:v>
                </c:pt>
                <c:pt idx="47">
                  <c:v>777.15625719855905</c:v>
                </c:pt>
                <c:pt idx="48">
                  <c:v>781.35450394520603</c:v>
                </c:pt>
                <c:pt idx="49">
                  <c:v>785.312188481357</c:v>
                </c:pt>
                <c:pt idx="50">
                  <c:v>789.03171012175699</c:v>
                </c:pt>
                <c:pt idx="51">
                  <c:v>792.51761980175604</c:v>
                </c:pt>
                <c:pt idx="52">
                  <c:v>795.77622801363202</c:v>
                </c:pt>
                <c:pt idx="53">
                  <c:v>798.81523754352702</c:v>
                </c:pt>
                <c:pt idx="54">
                  <c:v>801.64340889258995</c:v>
                </c:pt>
                <c:pt idx="55">
                  <c:v>804.27026399727697</c:v>
                </c:pt>
                <c:pt idx="56">
                  <c:v>806.70582670076897</c:v>
                </c:pt>
                <c:pt idx="57">
                  <c:v>808.96040322536305</c:v>
                </c:pt>
                <c:pt idx="58">
                  <c:v>811.04439856854901</c:v>
                </c:pt>
                <c:pt idx="59">
                  <c:v>812.96816614248803</c:v>
                </c:pt>
                <c:pt idx="60">
                  <c:v>814.74188675525704</c:v>
                </c:pt>
                <c:pt idx="61">
                  <c:v>816.37547563443297</c:v>
                </c:pt>
                <c:pt idx="62">
                  <c:v>817.87850912032002</c:v>
                </c:pt>
                <c:pt idx="63">
                  <c:v>819.26017384619695</c:v>
                </c:pt>
                <c:pt idx="64">
                  <c:v>820.52922918931495</c:v>
                </c:pt>
                <c:pt idx="65">
                  <c:v>821.693984942116</c:v>
                </c:pt>
                <c:pt idx="66">
                  <c:v>822.76229017877995</c:v>
                </c:pt>
                <c:pt idx="67">
                  <c:v>823.74152922256098</c:v>
                </c:pt>
                <c:pt idx="68">
                  <c:v>824.63862593354702</c:v>
                </c:pt>
                <c:pt idx="69">
                  <c:v>825.46005346865195</c:v>
                </c:pt>
                <c:pt idx="70">
                  <c:v>826.21184708561202</c:v>
                </c:pt>
                <c:pt idx="71">
                  <c:v>826.89962071501702</c:v>
                </c:pt>
                <c:pt idx="72">
                  <c:v>827.52858645713502</c:v>
                </c:pt>
                <c:pt idx="73">
                  <c:v>828.10357282311497</c:v>
                </c:pt>
                <c:pt idx="74">
                  <c:v>828.629045842408</c:v>
                </c:pt>
                <c:pt idx="75">
                  <c:v>829.10913148307202</c:v>
                </c:pt>
                <c:pt idx="76">
                  <c:v>829.54763530014702</c:v>
                </c:pt>
                <c:pt idx="77">
                  <c:v>829.94806364976796</c:v>
                </c:pt>
                <c:pt idx="78">
                  <c:v>830.31364358668998</c:v>
                </c:pt>
                <c:pt idx="79">
                  <c:v>830.64734205214802</c:v>
                </c:pt>
                <c:pt idx="80">
                  <c:v>830.95188483533605</c:v>
                </c:pt>
                <c:pt idx="81">
                  <c:v>831.22977397945897</c:v>
                </c:pt>
                <c:pt idx="82">
                  <c:v>831.48330454687095</c:v>
                </c:pt>
                <c:pt idx="83">
                  <c:v>831.71458042268205</c:v>
                </c:pt>
                <c:pt idx="84">
                  <c:v>831.92552914506098</c:v>
                </c:pt>
                <c:pt idx="85">
                  <c:v>832.11791579225599</c:v>
                </c:pt>
                <c:pt idx="86">
                  <c:v>832.293355718405</c:v>
                </c:pt>
                <c:pt idx="87">
                  <c:v>832.45332685655205</c:v>
                </c:pt>
                <c:pt idx="88">
                  <c:v>832.59918078693897</c:v>
                </c:pt>
                <c:pt idx="89">
                  <c:v>832.73215308380702</c:v>
                </c:pt>
                <c:pt idx="90">
                  <c:v>832.85337296248099</c:v>
                </c:pt>
                <c:pt idx="91">
                  <c:v>832.96387205626297</c:v>
                </c:pt>
                <c:pt idx="92">
                  <c:v>833.064592678145</c:v>
                </c:pt>
                <c:pt idx="93">
                  <c:v>833.15639527067901</c:v>
                </c:pt>
                <c:pt idx="94">
                  <c:v>833.24006542919301</c:v>
                </c:pt>
                <c:pt idx="95">
                  <c:v>833.31632024270505</c:v>
                </c:pt>
                <c:pt idx="96">
                  <c:v>833.38581411873702</c:v>
                </c:pt>
                <c:pt idx="97">
                  <c:v>833.44914418511905</c:v>
                </c:pt>
                <c:pt idx="98">
                  <c:v>833.50685522333197</c:v>
                </c:pt>
                <c:pt idx="99">
                  <c:v>833.559444204589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4B5-46F7-A705-2409FF9A9EE0}"/>
            </c:ext>
          </c:extLst>
        </c:ser>
        <c:ser>
          <c:idx val="7"/>
          <c:order val="7"/>
          <c:tx>
            <c:strRef>
              <c:f>'wt thdp T (tau1)'!$I$2</c:f>
              <c:strCache>
                <c:ptCount val="1"/>
                <c:pt idx="0">
                  <c:v>70%</c:v>
                </c:pt>
              </c:strCache>
            </c:strRef>
          </c:tx>
          <c:spPr>
            <a:ln w="19050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(tau1)'!$I$3:$I$102</c:f>
              <c:numCache>
                <c:formatCode>General</c:formatCode>
                <c:ptCount val="100"/>
                <c:pt idx="0">
                  <c:v>573</c:v>
                </c:pt>
                <c:pt idx="1">
                  <c:v>575.52683434047196</c:v>
                </c:pt>
                <c:pt idx="2">
                  <c:v>578.14978823622903</c:v>
                </c:pt>
                <c:pt idx="3">
                  <c:v>580.87541788112901</c:v>
                </c:pt>
                <c:pt idx="4">
                  <c:v>583.71088278170703</c:v>
                </c:pt>
                <c:pt idx="5">
                  <c:v>586.66401157749601</c:v>
                </c:pt>
                <c:pt idx="6">
                  <c:v>589.74335872083202</c:v>
                </c:pt>
                <c:pt idx="7">
                  <c:v>592.95828741655498</c:v>
                </c:pt>
                <c:pt idx="8">
                  <c:v>596.319044317823</c:v>
                </c:pt>
                <c:pt idx="9">
                  <c:v>599.83683707465605</c:v>
                </c:pt>
                <c:pt idx="10">
                  <c:v>603.52393950900102</c:v>
                </c:pt>
                <c:pt idx="11">
                  <c:v>607.39374481797597</c:v>
                </c:pt>
                <c:pt idx="12">
                  <c:v>611.46085262606005</c:v>
                </c:pt>
                <c:pt idx="13">
                  <c:v>615.74112232019104</c:v>
                </c:pt>
                <c:pt idx="14">
                  <c:v>620.25170087967297</c:v>
                </c:pt>
                <c:pt idx="15">
                  <c:v>625.01099501054603</c:v>
                </c:pt>
                <c:pt idx="16">
                  <c:v>630.03857527752302</c:v>
                </c:pt>
                <c:pt idx="17">
                  <c:v>635.35499411951696</c:v>
                </c:pt>
                <c:pt idx="18">
                  <c:v>640.98137404213401</c:v>
                </c:pt>
                <c:pt idx="19">
                  <c:v>646.93888866525799</c:v>
                </c:pt>
                <c:pt idx="20">
                  <c:v>653.247892528188</c:v>
                </c:pt>
                <c:pt idx="21">
                  <c:v>659.92673726641306</c:v>
                </c:pt>
                <c:pt idx="22">
                  <c:v>666.99015621010699</c:v>
                </c:pt>
                <c:pt idx="23">
                  <c:v>674.44724375925603</c:v>
                </c:pt>
                <c:pt idx="24">
                  <c:v>682.29902858093305</c:v>
                </c:pt>
                <c:pt idx="25">
                  <c:v>690.53581599023903</c:v>
                </c:pt>
                <c:pt idx="26">
                  <c:v>699.13459635678896</c:v>
                </c:pt>
                <c:pt idx="27">
                  <c:v>708.05697190847195</c:v>
                </c:pt>
                <c:pt idx="28">
                  <c:v>717.24814235341398</c:v>
                </c:pt>
                <c:pt idx="29">
                  <c:v>726.63751184842602</c:v>
                </c:pt>
                <c:pt idx="30">
                  <c:v>736.14112189248704</c:v>
                </c:pt>
                <c:pt idx="31">
                  <c:v>745.66587860515199</c:v>
                </c:pt>
                <c:pt idx="32">
                  <c:v>755.115034583946</c:v>
                </c:pt>
                <c:pt idx="33">
                  <c:v>764.39406787365101</c:v>
                </c:pt>
                <c:pt idx="34">
                  <c:v>773.416062759954</c:v>
                </c:pt>
                <c:pt idx="35">
                  <c:v>782.10587162911202</c:v>
                </c:pt>
                <c:pt idx="36">
                  <c:v>790.40269779714595</c:v>
                </c:pt>
                <c:pt idx="37">
                  <c:v>798.26107708858899</c:v>
                </c:pt>
                <c:pt idx="38">
                  <c:v>805.65054352187803</c:v>
                </c:pt>
                <c:pt idx="39">
                  <c:v>812.55432889431404</c:v>
                </c:pt>
                <c:pt idx="40">
                  <c:v>818.96750780477805</c:v>
                </c:pt>
                <c:pt idx="41">
                  <c:v>824.89490771689202</c:v>
                </c:pt>
                <c:pt idx="42">
                  <c:v>830.349038452728</c:v>
                </c:pt>
                <c:pt idx="43">
                  <c:v>835.34816124981296</c:v>
                </c:pt>
                <c:pt idx="44">
                  <c:v>839.91460413417803</c:v>
                </c:pt>
                <c:pt idx="45">
                  <c:v>844.07334392900304</c:v>
                </c:pt>
                <c:pt idx="46">
                  <c:v>847.850853308556</c:v>
                </c:pt>
                <c:pt idx="47">
                  <c:v>851.27418979168601</c:v>
                </c:pt>
                <c:pt idx="48">
                  <c:v>854.370296628696</c:v>
                </c:pt>
                <c:pt idx="49">
                  <c:v>857.165484981639</c:v>
                </c:pt>
                <c:pt idx="50">
                  <c:v>859.68506353164503</c:v>
                </c:pt>
                <c:pt idx="51">
                  <c:v>861.95308669708697</c:v>
                </c:pt>
                <c:pt idx="52">
                  <c:v>863.99219694343503</c:v>
                </c:pt>
                <c:pt idx="53">
                  <c:v>865.82353953686095</c:v>
                </c:pt>
                <c:pt idx="54">
                  <c:v>867.46673169999099</c:v>
                </c:pt>
                <c:pt idx="55">
                  <c:v>868.93987438371903</c:v>
                </c:pt>
                <c:pt idx="56">
                  <c:v>870.25959132506398</c:v>
                </c:pt>
                <c:pt idx="57">
                  <c:v>871.44108977259702</c:v>
                </c:pt>
                <c:pt idx="58">
                  <c:v>872.49823432458504</c:v>
                </c:pt>
                <c:pt idx="59">
                  <c:v>873.44362860626995</c:v>
                </c:pt>
                <c:pt idx="60">
                  <c:v>874.28870164203897</c:v>
                </c:pt>
                <c:pt idx="61">
                  <c:v>875.04379466996102</c:v>
                </c:pt>
                <c:pt idx="62">
                  <c:v>875.71824708154395</c:v>
                </c:pt>
                <c:pt idx="63">
                  <c:v>876.32047970650694</c:v>
                </c:pt>
                <c:pt idx="64">
                  <c:v>876.85807413291104</c:v>
                </c:pt>
                <c:pt idx="65">
                  <c:v>877.33784782839996</c:v>
                </c:pt>
                <c:pt idx="66">
                  <c:v>877.76592437480599</c:v>
                </c:pt>
                <c:pt idx="67">
                  <c:v>878.14779881323295</c:v>
                </c:pt>
                <c:pt idx="68">
                  <c:v>878.48839775944202</c:v>
                </c:pt>
                <c:pt idx="69">
                  <c:v>878.79213503869698</c:v>
                </c:pt>
                <c:pt idx="70">
                  <c:v>879.06296234578099</c:v>
                </c:pt>
                <c:pt idx="71">
                  <c:v>879.30441561810903</c:v>
                </c:pt>
                <c:pt idx="72">
                  <c:v>879.51965708638602</c:v>
                </c:pt>
                <c:pt idx="73">
                  <c:v>879.71151346766396</c:v>
                </c:pt>
                <c:pt idx="74">
                  <c:v>879.88251056090098</c:v>
                </c:pt>
                <c:pt idx="75">
                  <c:v>880.03490444236695</c:v>
                </c:pt>
                <c:pt idx="76">
                  <c:v>880.17070962422702</c:v>
                </c:pt>
                <c:pt idx="77">
                  <c:v>880.29172440836999</c:v>
                </c:pt>
                <c:pt idx="78">
                  <c:v>880.39955373790394</c:v>
                </c:pt>
                <c:pt idx="79">
                  <c:v>880.49562965646305</c:v>
                </c:pt>
                <c:pt idx="80">
                  <c:v>880.58122941268596</c:v>
                </c:pt>
                <c:pt idx="81">
                  <c:v>880.65749272583002</c:v>
                </c:pt>
                <c:pt idx="82">
                  <c:v>880.72543517033796</c:v>
                </c:pt>
                <c:pt idx="83">
                  <c:v>880.78596311859803</c:v>
                </c:pt>
                <c:pt idx="84">
                  <c:v>880.839883959139</c:v>
                </c:pt>
                <c:pt idx="85">
                  <c:v>880.88791788454</c:v>
                </c:pt>
                <c:pt idx="86">
                  <c:v>880.93070665085497</c:v>
                </c:pt>
                <c:pt idx="87">
                  <c:v>880.96882223111004</c:v>
                </c:pt>
                <c:pt idx="88">
                  <c:v>881.00277455581397</c:v>
                </c:pt>
                <c:pt idx="89">
                  <c:v>881.03301772021098</c:v>
                </c:pt>
                <c:pt idx="90">
                  <c:v>881.05995678957197</c:v>
                </c:pt>
                <c:pt idx="91">
                  <c:v>881.08395220966997</c:v>
                </c:pt>
                <c:pt idx="92">
                  <c:v>881.10532562780202</c:v>
                </c:pt>
                <c:pt idx="93">
                  <c:v>881.12436318395396</c:v>
                </c:pt>
                <c:pt idx="94">
                  <c:v>881.14132017707504</c:v>
                </c:pt>
                <c:pt idx="95">
                  <c:v>881.156423740631</c:v>
                </c:pt>
                <c:pt idx="96">
                  <c:v>881.16987646055804</c:v>
                </c:pt>
                <c:pt idx="97">
                  <c:v>881.18185864204804</c:v>
                </c:pt>
                <c:pt idx="98">
                  <c:v>881.192531007816</c:v>
                </c:pt>
                <c:pt idx="99">
                  <c:v>881.20203668631098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4B5-46F7-A705-2409FF9A9EE0}"/>
            </c:ext>
          </c:extLst>
        </c:ser>
        <c:ser>
          <c:idx val="8"/>
          <c:order val="8"/>
          <c:tx>
            <c:strRef>
              <c:f>'wt thdp T (tau1)'!$J$2</c:f>
              <c:strCache>
                <c:ptCount val="1"/>
                <c:pt idx="0">
                  <c:v>80%</c:v>
                </c:pt>
              </c:strCache>
            </c:strRef>
          </c:tx>
          <c:spPr>
            <a:ln w="19050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(tau1)'!$J$3:$J$102</c:f>
              <c:numCache>
                <c:formatCode>General</c:formatCode>
                <c:ptCount val="100"/>
                <c:pt idx="0">
                  <c:v>573</c:v>
                </c:pt>
                <c:pt idx="1">
                  <c:v>575.92776860937704</c:v>
                </c:pt>
                <c:pt idx="2">
                  <c:v>578.99476124667103</c:v>
                </c:pt>
                <c:pt idx="3">
                  <c:v>582.21322161931403</c:v>
                </c:pt>
                <c:pt idx="4">
                  <c:v>585.59690769318604</c:v>
                </c:pt>
                <c:pt idx="5">
                  <c:v>589.16130188145905</c:v>
                </c:pt>
                <c:pt idx="6">
                  <c:v>592.923881249131</c:v>
                </c:pt>
                <c:pt idx="7">
                  <c:v>596.90440808559799</c:v>
                </c:pt>
                <c:pt idx="8">
                  <c:v>601.12529949761199</c:v>
                </c:pt>
                <c:pt idx="9">
                  <c:v>605.61198975372304</c:v>
                </c:pt>
                <c:pt idx="10">
                  <c:v>610.393374758817</c:v>
                </c:pt>
                <c:pt idx="11">
                  <c:v>615.50227105367696</c:v>
                </c:pt>
                <c:pt idx="12">
                  <c:v>620.97587876354601</c:v>
                </c:pt>
                <c:pt idx="13">
                  <c:v>626.85620092144802</c:v>
                </c:pt>
                <c:pt idx="14">
                  <c:v>633.19032772335902</c:v>
                </c:pt>
                <c:pt idx="15">
                  <c:v>640.03042033815802</c:v>
                </c:pt>
                <c:pt idx="16">
                  <c:v>647.43318234636502</c:v>
                </c:pt>
                <c:pt idx="17">
                  <c:v>655.45840704592297</c:v>
                </c:pt>
                <c:pt idx="18">
                  <c:v>664.16613872773803</c:v>
                </c:pt>
                <c:pt idx="19">
                  <c:v>673.61179142233505</c:v>
                </c:pt>
                <c:pt idx="20">
                  <c:v>683.83858562904504</c:v>
                </c:pt>
                <c:pt idx="21">
                  <c:v>694.86710301104904</c:v>
                </c:pt>
                <c:pt idx="22">
                  <c:v>706.682594810826</c:v>
                </c:pt>
                <c:pt idx="23">
                  <c:v>719.22230398869397</c:v>
                </c:pt>
                <c:pt idx="24">
                  <c:v>732.36683164822205</c:v>
                </c:pt>
                <c:pt idx="25">
                  <c:v>745.94024813750605</c:v>
                </c:pt>
                <c:pt idx="26">
                  <c:v>759.721825052437</c:v>
                </c:pt>
                <c:pt idx="27">
                  <c:v>773.46805273445705</c:v>
                </c:pt>
                <c:pt idx="28">
                  <c:v>786.93917463770902</c:v>
                </c:pt>
                <c:pt idx="29">
                  <c:v>799.92287154017299</c:v>
                </c:pt>
                <c:pt idx="30">
                  <c:v>812.24982952388905</c:v>
                </c:pt>
                <c:pt idx="31">
                  <c:v>823.79980512791599</c:v>
                </c:pt>
                <c:pt idx="32">
                  <c:v>834.49993437716898</c:v>
                </c:pt>
                <c:pt idx="33">
                  <c:v>844.31828565624903</c:v>
                </c:pt>
                <c:pt idx="34">
                  <c:v>853.25545847848105</c:v>
                </c:pt>
                <c:pt idx="35">
                  <c:v>861.33612818885695</c:v>
                </c:pt>
                <c:pt idx="36">
                  <c:v>868.60154938399398</c:v>
                </c:pt>
                <c:pt idx="37">
                  <c:v>875.10343231707498</c:v>
                </c:pt>
                <c:pt idx="38">
                  <c:v>880.899209326902</c:v>
                </c:pt>
                <c:pt idx="39">
                  <c:v>886.04852776627104</c:v>
                </c:pt>
                <c:pt idx="40">
                  <c:v>890.61076192534699</c:v>
                </c:pt>
                <c:pt idx="41">
                  <c:v>894.64332243051797</c:v>
                </c:pt>
                <c:pt idx="42">
                  <c:v>898.20057081323296</c:v>
                </c:pt>
                <c:pt idx="43">
                  <c:v>901.33318127400696</c:v>
                </c:pt>
                <c:pt idx="44">
                  <c:v>904.08782625414506</c:v>
                </c:pt>
                <c:pt idx="45">
                  <c:v>906.50708873415704</c:v>
                </c:pt>
                <c:pt idx="46">
                  <c:v>908.62952870786205</c:v>
                </c:pt>
                <c:pt idx="47">
                  <c:v>910.48985067364401</c:v>
                </c:pt>
                <c:pt idx="48">
                  <c:v>912.11913388027995</c:v>
                </c:pt>
                <c:pt idx="49">
                  <c:v>913.54509659910502</c:v>
                </c:pt>
                <c:pt idx="50">
                  <c:v>914.79237493227799</c:v>
                </c:pt>
                <c:pt idx="51">
                  <c:v>915.88280276691205</c:v>
                </c:pt>
                <c:pt idx="52">
                  <c:v>916.83568371102103</c:v>
                </c:pt>
                <c:pt idx="53">
                  <c:v>917.66804947988601</c:v>
                </c:pt>
                <c:pt idx="54">
                  <c:v>918.39490116137904</c:v>
                </c:pt>
                <c:pt idx="55">
                  <c:v>919.02943156205004</c:v>
                </c:pt>
                <c:pt idx="56">
                  <c:v>919.58322856189602</c:v>
                </c:pt>
                <c:pt idx="57">
                  <c:v>920.06645937257997</c:v>
                </c:pt>
                <c:pt idx="58">
                  <c:v>920.48803630458599</c:v>
                </c:pt>
                <c:pt idx="59">
                  <c:v>920.85576538194096</c:v>
                </c:pt>
                <c:pt idx="60">
                  <c:v>921.17647893225399</c:v>
                </c:pt>
                <c:pt idx="61">
                  <c:v>921.45615346088698</c:v>
                </c:pt>
                <c:pt idx="62">
                  <c:v>921.70001413085504</c:v>
                </c:pt>
                <c:pt idx="63">
                  <c:v>921.91262719555698</c:v>
                </c:pt>
                <c:pt idx="64">
                  <c:v>922.09798156481497</c:v>
                </c:pt>
                <c:pt idx="65">
                  <c:v>922.25956056496898</c:v>
                </c:pt>
                <c:pt idx="66">
                  <c:v>922.40040510437495</c:v>
                </c:pt>
                <c:pt idx="67">
                  <c:v>922.52316932555902</c:v>
                </c:pt>
                <c:pt idx="68">
                  <c:v>922.63016922166196</c:v>
                </c:pt>
                <c:pt idx="69">
                  <c:v>922.72342531411596</c:v>
                </c:pt>
                <c:pt idx="70">
                  <c:v>922.80470021623398</c:v>
                </c:pt>
                <c:pt idx="71">
                  <c:v>922.87553090287201</c:v>
                </c:pt>
                <c:pt idx="72">
                  <c:v>922.93725781442902</c:v>
                </c:pt>
                <c:pt idx="73">
                  <c:v>922.99104969118503</c:v>
                </c:pt>
                <c:pt idx="74">
                  <c:v>923.03792584259702</c:v>
                </c:pt>
                <c:pt idx="75">
                  <c:v>923.07877446158898</c:v>
                </c:pt>
                <c:pt idx="76">
                  <c:v>923.11437018802701</c:v>
                </c:pt>
                <c:pt idx="77">
                  <c:v>923.14538800177797</c:v>
                </c:pt>
                <c:pt idx="78">
                  <c:v>923.17241636092297</c:v>
                </c:pt>
                <c:pt idx="79">
                  <c:v>923.19596820839899</c:v>
                </c:pt>
                <c:pt idx="80">
                  <c:v>923.21649042305</c:v>
                </c:pt>
                <c:pt idx="81">
                  <c:v>923.23437268026498</c:v>
                </c:pt>
                <c:pt idx="82">
                  <c:v>923.249954426984</c:v>
                </c:pt>
                <c:pt idx="83">
                  <c:v>923.26353156697405</c:v>
                </c:pt>
                <c:pt idx="84">
                  <c:v>923.27536188932402</c:v>
                </c:pt>
                <c:pt idx="85">
                  <c:v>923.28567010398206</c:v>
                </c:pt>
                <c:pt idx="86">
                  <c:v>923.29465204553298</c:v>
                </c:pt>
                <c:pt idx="87">
                  <c:v>923.30247828635095</c:v>
                </c:pt>
                <c:pt idx="88">
                  <c:v>923.30929755688305</c:v>
                </c:pt>
                <c:pt idx="89">
                  <c:v>923.31523934736504</c:v>
                </c:pt>
                <c:pt idx="90">
                  <c:v>923.32041660596803</c:v>
                </c:pt>
                <c:pt idx="91">
                  <c:v>923.32492766430698</c:v>
                </c:pt>
                <c:pt idx="92">
                  <c:v>923.32885826695599</c:v>
                </c:pt>
                <c:pt idx="93">
                  <c:v>923.332283079224</c:v>
                </c:pt>
                <c:pt idx="94">
                  <c:v>923.33526718931603</c:v>
                </c:pt>
                <c:pt idx="95">
                  <c:v>923.33786730489305</c:v>
                </c:pt>
                <c:pt idx="96">
                  <c:v>923.34013283050501</c:v>
                </c:pt>
                <c:pt idx="97">
                  <c:v>923.34210683137496</c:v>
                </c:pt>
                <c:pt idx="98">
                  <c:v>923.343826805258</c:v>
                </c:pt>
                <c:pt idx="99">
                  <c:v>923.34532545275704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4B5-46F7-A705-2409FF9A9EE0}"/>
            </c:ext>
          </c:extLst>
        </c:ser>
        <c:ser>
          <c:idx val="9"/>
          <c:order val="9"/>
          <c:tx>
            <c:strRef>
              <c:f>'wt thdp T (tau1)'!$K$2</c:f>
              <c:strCache>
                <c:ptCount val="1"/>
                <c:pt idx="0">
                  <c:v>90%</c:v>
                </c:pt>
              </c:strCache>
            </c:strRef>
          </c:tx>
          <c:spPr>
            <a:ln w="19050" cap="rnd">
              <a:solidFill>
                <a:schemeClr val="accent1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(tau1)'!$K$3:$K$102</c:f>
              <c:numCache>
                <c:formatCode>General</c:formatCode>
                <c:ptCount val="100"/>
                <c:pt idx="0">
                  <c:v>573</c:v>
                </c:pt>
                <c:pt idx="1">
                  <c:v>576.34064147218305</c:v>
                </c:pt>
                <c:pt idx="2">
                  <c:v>579.87410967553899</c:v>
                </c:pt>
                <c:pt idx="3">
                  <c:v>583.62145390372802</c:v>
                </c:pt>
                <c:pt idx="4">
                  <c:v>587.607025745589</c:v>
                </c:pt>
                <c:pt idx="5">
                  <c:v>591.859120556383</c:v>
                </c:pt>
                <c:pt idx="6">
                  <c:v>596.41077450558396</c:v>
                </c:pt>
                <c:pt idx="7">
                  <c:v>601.30076609223704</c:v>
                </c:pt>
                <c:pt idx="8">
                  <c:v>606.57478049972497</c:v>
                </c:pt>
                <c:pt idx="9">
                  <c:v>612.28685921727595</c:v>
                </c:pt>
                <c:pt idx="10">
                  <c:v>618.50109295192601</c:v>
                </c:pt>
                <c:pt idx="11">
                  <c:v>625.29353930239199</c:v>
                </c:pt>
                <c:pt idx="12">
                  <c:v>632.75426875135599</c:v>
                </c:pt>
                <c:pt idx="13">
                  <c:v>640.98914940996997</c:v>
                </c:pt>
                <c:pt idx="14">
                  <c:v>650.12074837218495</c:v>
                </c:pt>
                <c:pt idx="15">
                  <c:v>660.28682367399801</c:v>
                </c:pt>
                <c:pt idx="16">
                  <c:v>671.63421310584602</c:v>
                </c:pt>
                <c:pt idx="17">
                  <c:v>684.304135440035</c:v>
                </c:pt>
                <c:pt idx="18">
                  <c:v>698.40481561194099</c:v>
                </c:pt>
                <c:pt idx="19">
                  <c:v>713.96925599942597</c:v>
                </c:pt>
                <c:pt idx="20">
                  <c:v>730.90447359721998</c:v>
                </c:pt>
                <c:pt idx="21">
                  <c:v>748.95247653597801</c:v>
                </c:pt>
                <c:pt idx="22">
                  <c:v>767.69199683994998</c:v>
                </c:pt>
                <c:pt idx="23">
                  <c:v>786.59627582752296</c:v>
                </c:pt>
                <c:pt idx="24">
                  <c:v>805.12745231019005</c:v>
                </c:pt>
                <c:pt idx="25">
                  <c:v>822.82456933432002</c:v>
                </c:pt>
                <c:pt idx="26">
                  <c:v>839.35306879844802</c:v>
                </c:pt>
                <c:pt idx="27">
                  <c:v>854.51233979943697</c:v>
                </c:pt>
                <c:pt idx="28">
                  <c:v>868.21651057068595</c:v>
                </c:pt>
                <c:pt idx="29">
                  <c:v>880.46544870309299</c:v>
                </c:pt>
                <c:pt idx="30">
                  <c:v>891.31666350536204</c:v>
                </c:pt>
                <c:pt idx="31">
                  <c:v>900.86253876728597</c:v>
                </c:pt>
                <c:pt idx="32">
                  <c:v>909.21363052622098</c:v>
                </c:pt>
                <c:pt idx="33">
                  <c:v>916.48719133129805</c:v>
                </c:pt>
                <c:pt idx="34">
                  <c:v>922.79971714177395</c:v>
                </c:pt>
                <c:pt idx="35">
                  <c:v>928.26238063800497</c:v>
                </c:pt>
                <c:pt idx="36">
                  <c:v>932.97846263051895</c:v>
                </c:pt>
                <c:pt idx="37">
                  <c:v>937.04211773134296</c:v>
                </c:pt>
                <c:pt idx="38">
                  <c:v>940.53800473184594</c:v>
                </c:pt>
                <c:pt idx="39">
                  <c:v>943.54146027878699</c:v>
                </c:pt>
                <c:pt idx="40">
                  <c:v>946.11899486636798</c:v>
                </c:pt>
                <c:pt idx="41">
                  <c:v>948.32896292304599</c:v>
                </c:pt>
                <c:pt idx="42">
                  <c:v>950.22231225427504</c:v>
                </c:pt>
                <c:pt idx="43">
                  <c:v>951.84334570662099</c:v>
                </c:pt>
                <c:pt idx="44">
                  <c:v>953.23046717406203</c:v>
                </c:pt>
                <c:pt idx="45">
                  <c:v>954.41687934198796</c:v>
                </c:pt>
                <c:pt idx="46">
                  <c:v>955.43122585504705</c:v>
                </c:pt>
                <c:pt idx="47">
                  <c:v>956.29817355994101</c:v>
                </c:pt>
                <c:pt idx="48">
                  <c:v>957.038933059496</c:v>
                </c:pt>
                <c:pt idx="49">
                  <c:v>957.67172049437499</c:v>
                </c:pt>
                <c:pt idx="50">
                  <c:v>958.21216414190303</c:v>
                </c:pt>
                <c:pt idx="51">
                  <c:v>958.67366042968501</c:v>
                </c:pt>
                <c:pt idx="52">
                  <c:v>959.06768418549098</c:v>
                </c:pt>
                <c:pt idx="53">
                  <c:v>959.40405824821005</c:v>
                </c:pt>
                <c:pt idx="54">
                  <c:v>959.69118694286794</c:v>
                </c:pt>
                <c:pt idx="55">
                  <c:v>959.93625769114306</c:v>
                </c:pt>
                <c:pt idx="56">
                  <c:v>960.14541498214601</c:v>
                </c:pt>
                <c:pt idx="57">
                  <c:v>960.32390993310798</c:v>
                </c:pt>
                <c:pt idx="58">
                  <c:v>960.47622922007304</c:v>
                </c:pt>
                <c:pt idx="59">
                  <c:v>960.60620527058995</c:v>
                </c:pt>
                <c:pt idx="60">
                  <c:v>960.71711119965596</c:v>
                </c:pt>
                <c:pt idx="61">
                  <c:v>960.81174146185003</c:v>
                </c:pt>
                <c:pt idx="62">
                  <c:v>960.89248235982598</c:v>
                </c:pt>
                <c:pt idx="63">
                  <c:v>960.96137060371598</c:v>
                </c:pt>
                <c:pt idx="64">
                  <c:v>961.02014488060502</c:v>
                </c:pt>
                <c:pt idx="65">
                  <c:v>961.07028931280695</c:v>
                </c:pt>
                <c:pt idx="66">
                  <c:v>961.11307025704195</c:v>
                </c:pt>
                <c:pt idx="67">
                  <c:v>961.14956851024704</c:v>
                </c:pt>
                <c:pt idx="68">
                  <c:v>961.18070646533795</c:v>
                </c:pt>
                <c:pt idx="69">
                  <c:v>961.207271044918</c:v>
                </c:pt>
                <c:pt idx="70">
                  <c:v>961.22993376046202</c:v>
                </c:pt>
                <c:pt idx="71">
                  <c:v>961.24926764637701</c:v>
                </c:pt>
                <c:pt idx="72">
                  <c:v>961.26576155810403</c:v>
                </c:pt>
                <c:pt idx="73">
                  <c:v>961.27983253080095</c:v>
                </c:pt>
                <c:pt idx="74">
                  <c:v>961.29183648866501</c:v>
                </c:pt>
                <c:pt idx="75">
                  <c:v>961.302076998855</c:v>
                </c:pt>
                <c:pt idx="76">
                  <c:v>961.31081312442495</c:v>
                </c:pt>
                <c:pt idx="77">
                  <c:v>961.31826585757403</c:v>
                </c:pt>
                <c:pt idx="78">
                  <c:v>961.32462367568303</c:v>
                </c:pt>
                <c:pt idx="79">
                  <c:v>961.33004746387303</c:v>
                </c:pt>
                <c:pt idx="80">
                  <c:v>961.33467443270104</c:v>
                </c:pt>
                <c:pt idx="81">
                  <c:v>961.33862161910804</c:v>
                </c:pt>
                <c:pt idx="82">
                  <c:v>961.34198890956202</c:v>
                </c:pt>
                <c:pt idx="83">
                  <c:v>961.34486148395001</c:v>
                </c:pt>
                <c:pt idx="84">
                  <c:v>961.34731202536705</c:v>
                </c:pt>
                <c:pt idx="85">
                  <c:v>961.34940254528101</c:v>
                </c:pt>
                <c:pt idx="86">
                  <c:v>961.35118592152901</c:v>
                </c:pt>
                <c:pt idx="87">
                  <c:v>961.35270728918204</c:v>
                </c:pt>
                <c:pt idx="88">
                  <c:v>961.35400516361904</c:v>
                </c:pt>
                <c:pt idx="89">
                  <c:v>961.35511232276895</c:v>
                </c:pt>
                <c:pt idx="90">
                  <c:v>961.35605678244406</c:v>
                </c:pt>
                <c:pt idx="91">
                  <c:v>961.356862494035</c:v>
                </c:pt>
                <c:pt idx="92">
                  <c:v>961.35754981528703</c:v>
                </c:pt>
                <c:pt idx="93">
                  <c:v>961.35813619794601</c:v>
                </c:pt>
                <c:pt idx="94">
                  <c:v>961.35863642320999</c:v>
                </c:pt>
                <c:pt idx="95">
                  <c:v>961.35906315555803</c:v>
                </c:pt>
                <c:pt idx="96">
                  <c:v>961.35942719187301</c:v>
                </c:pt>
                <c:pt idx="97">
                  <c:v>961.35973774019897</c:v>
                </c:pt>
                <c:pt idx="98">
                  <c:v>961.360002667755</c:v>
                </c:pt>
                <c:pt idx="99">
                  <c:v>961.36022864002996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4B5-46F7-A705-2409FF9A9EE0}"/>
            </c:ext>
          </c:extLst>
        </c:ser>
        <c:ser>
          <c:idx val="10"/>
          <c:order val="10"/>
          <c:tx>
            <c:strRef>
              <c:f>'wt thdp T (tau1)'!$L$2</c:f>
              <c:strCache>
                <c:ptCount val="1"/>
                <c:pt idx="0">
                  <c:v>100%</c:v>
                </c:pt>
              </c:strCache>
            </c:strRef>
          </c:tx>
          <c:spPr>
            <a:ln w="19050" cap="rnd">
              <a:solidFill>
                <a:schemeClr val="accent1">
                  <a:shade val="41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(tau1)'!$L$3:$L$102</c:f>
              <c:numCache>
                <c:formatCode>General</c:formatCode>
                <c:ptCount val="100"/>
                <c:pt idx="0">
                  <c:v>573</c:v>
                </c:pt>
                <c:pt idx="1">
                  <c:v>576.76628966839201</c:v>
                </c:pt>
                <c:pt idx="2">
                  <c:v>580.79100932707297</c:v>
                </c:pt>
                <c:pt idx="3">
                  <c:v>585.10832644842799</c:v>
                </c:pt>
                <c:pt idx="4">
                  <c:v>589.75902009131096</c:v>
                </c:pt>
                <c:pt idx="5">
                  <c:v>594.79213898406897</c:v>
                </c:pt>
                <c:pt idx="6">
                  <c:v>600.26717855340996</c:v>
                </c:pt>
                <c:pt idx="7">
                  <c:v>606.25686707637306</c:v>
                </c:pt>
                <c:pt idx="8">
                  <c:v>612.85082247229298</c:v>
                </c:pt>
                <c:pt idx="9">
                  <c:v>620.16024039646504</c:v>
                </c:pt>
                <c:pt idx="10">
                  <c:v>628.32378597149705</c:v>
                </c:pt>
                <c:pt idx="11">
                  <c:v>637.51457623023703</c:v>
                </c:pt>
                <c:pt idx="12">
                  <c:v>647.94744381330804</c:v>
                </c:pt>
                <c:pt idx="13">
                  <c:v>659.88388801642304</c:v>
                </c:pt>
                <c:pt idx="14">
                  <c:v>673.62819735170206</c:v>
                </c:pt>
                <c:pt idx="15">
                  <c:v>689.50130188899197</c:v>
                </c:pt>
                <c:pt idx="16">
                  <c:v>707.77098465566405</c:v>
                </c:pt>
                <c:pt idx="17">
                  <c:v>728.52075894200198</c:v>
                </c:pt>
                <c:pt idx="18">
                  <c:v>751.48346459397601</c:v>
                </c:pt>
                <c:pt idx="19">
                  <c:v>775.94939272353895</c:v>
                </c:pt>
                <c:pt idx="20">
                  <c:v>800.877541588643</c:v>
                </c:pt>
                <c:pt idx="21">
                  <c:v>825.18201361295405</c:v>
                </c:pt>
                <c:pt idx="22">
                  <c:v>847.99952998848698</c:v>
                </c:pt>
                <c:pt idx="23">
                  <c:v>868.79791779923505</c:v>
                </c:pt>
                <c:pt idx="24">
                  <c:v>887.34548902946597</c:v>
                </c:pt>
                <c:pt idx="25">
                  <c:v>903.62520128098504</c:v>
                </c:pt>
                <c:pt idx="26">
                  <c:v>917.75079398621995</c:v>
                </c:pt>
                <c:pt idx="27">
                  <c:v>929.90449501160106</c:v>
                </c:pt>
                <c:pt idx="28">
                  <c:v>940.29642034782103</c:v>
                </c:pt>
                <c:pt idx="29">
                  <c:v>949.14020069472895</c:v>
                </c:pt>
                <c:pt idx="30">
                  <c:v>956.63940522630105</c:v>
                </c:pt>
                <c:pt idx="31">
                  <c:v>962.980719568876</c:v>
                </c:pt>
                <c:pt idx="32">
                  <c:v>968.33118365708799</c:v>
                </c:pt>
                <c:pt idx="33">
                  <c:v>972.837781195552</c:v>
                </c:pt>
                <c:pt idx="34">
                  <c:v>976.62833703024796</c:v>
                </c:pt>
                <c:pt idx="35">
                  <c:v>979.81305530259999</c:v>
                </c:pt>
                <c:pt idx="36">
                  <c:v>982.48633836149099</c:v>
                </c:pt>
                <c:pt idx="37">
                  <c:v>984.72865991959395</c:v>
                </c:pt>
                <c:pt idx="38">
                  <c:v>986.60835806549801</c:v>
                </c:pt>
                <c:pt idx="39">
                  <c:v>988.18329322896795</c:v>
                </c:pt>
                <c:pt idx="40">
                  <c:v>989.50233823433598</c:v>
                </c:pt>
                <c:pt idx="41">
                  <c:v>990.60669633882901</c:v>
                </c:pt>
                <c:pt idx="42">
                  <c:v>991.53105155942103</c:v>
                </c:pt>
                <c:pt idx="43">
                  <c:v>992.30456406563997</c:v>
                </c:pt>
                <c:pt idx="44">
                  <c:v>992.95172506099595</c:v>
                </c:pt>
                <c:pt idx="45">
                  <c:v>993.49308742907897</c:v>
                </c:pt>
                <c:pt idx="46">
                  <c:v>993.94588722813398</c:v>
                </c:pt>
                <c:pt idx="47">
                  <c:v>994.32457064482503</c:v>
                </c:pt>
                <c:pt idx="48">
                  <c:v>994.64124022216197</c:v>
                </c:pt>
                <c:pt idx="49">
                  <c:v>994.90603113375903</c:v>
                </c:pt>
                <c:pt idx="50">
                  <c:v>995.12742828721503</c:v>
                </c:pt>
                <c:pt idx="51">
                  <c:v>995.31253313862601</c:v>
                </c:pt>
                <c:pt idx="52">
                  <c:v>995.46728805897999</c:v>
                </c:pt>
                <c:pt idx="53">
                  <c:v>995.59666454805097</c:v>
                </c:pt>
                <c:pt idx="54">
                  <c:v>995.70482085893696</c:v>
                </c:pt>
                <c:pt idx="55">
                  <c:v>995.79523519219595</c:v>
                </c:pt>
                <c:pt idx="56">
                  <c:v>995.87081629782404</c:v>
                </c:pt>
                <c:pt idx="57">
                  <c:v>995.93399656920496</c:v>
                </c:pt>
                <c:pt idx="58">
                  <c:v>995.98680986434101</c:v>
                </c:pt>
                <c:pt idx="59">
                  <c:v>996.03095671664698</c:v>
                </c:pt>
                <c:pt idx="60">
                  <c:v>996.06785883266105</c:v>
                </c:pt>
                <c:pt idx="61">
                  <c:v>996.09870482760903</c:v>
                </c:pt>
                <c:pt idx="62">
                  <c:v>996.12448842375898</c:v>
                </c:pt>
                <c:pt idx="63">
                  <c:v>996.14604032726595</c:v>
                </c:pt>
                <c:pt idx="64">
                  <c:v>996.16405496219397</c:v>
                </c:pt>
                <c:pt idx="65">
                  <c:v>996.17911287883396</c:v>
                </c:pt>
                <c:pt idx="66">
                  <c:v>996.19169921273999</c:v>
                </c:pt>
                <c:pt idx="67">
                  <c:v>996.20221965539599</c:v>
                </c:pt>
                <c:pt idx="68">
                  <c:v>996.21101329871999</c:v>
                </c:pt>
                <c:pt idx="69">
                  <c:v>996.21836353200501</c:v>
                </c:pt>
                <c:pt idx="70">
                  <c:v>996.22450727531805</c:v>
                </c:pt>
                <c:pt idx="71">
                  <c:v>996.229642563894</c:v>
                </c:pt>
                <c:pt idx="72">
                  <c:v>996.23393492825198</c:v>
                </c:pt>
                <c:pt idx="73">
                  <c:v>996.23752271201499</c:v>
                </c:pt>
                <c:pt idx="74">
                  <c:v>996.24052157632195</c:v>
                </c:pt>
                <c:pt idx="75">
                  <c:v>996.24302818844001</c:v>
                </c:pt>
                <c:pt idx="76">
                  <c:v>996.24512334431097</c:v>
                </c:pt>
                <c:pt idx="77">
                  <c:v>996.24687458468895</c:v>
                </c:pt>
                <c:pt idx="78">
                  <c:v>996.24833836321795</c:v>
                </c:pt>
                <c:pt idx="79">
                  <c:v>996.24956188503199</c:v>
                </c:pt>
                <c:pt idx="80">
                  <c:v>996.25058454408395</c:v>
                </c:pt>
                <c:pt idx="81">
                  <c:v>996.25143929969704</c:v>
                </c:pt>
                <c:pt idx="82">
                  <c:v>996.252153753627</c:v>
                </c:pt>
                <c:pt idx="83">
                  <c:v>996.25275094087306</c:v>
                </c:pt>
                <c:pt idx="84">
                  <c:v>996.25325011316397</c:v>
                </c:pt>
                <c:pt idx="85">
                  <c:v>996.25366735901503</c:v>
                </c:pt>
                <c:pt idx="86">
                  <c:v>996.254016099816</c:v>
                </c:pt>
                <c:pt idx="87">
                  <c:v>996.25430760278198</c:v>
                </c:pt>
                <c:pt idx="88">
                  <c:v>996.25455125555902</c:v>
                </c:pt>
                <c:pt idx="89">
                  <c:v>996.25475488573795</c:v>
                </c:pt>
                <c:pt idx="90">
                  <c:v>996.25492511854304</c:v>
                </c:pt>
                <c:pt idx="91">
                  <c:v>996.25506740980995</c:v>
                </c:pt>
                <c:pt idx="92">
                  <c:v>996.25518635847095</c:v>
                </c:pt>
                <c:pt idx="93">
                  <c:v>996.25528577001398</c:v>
                </c:pt>
                <c:pt idx="94">
                  <c:v>996.25536886654595</c:v>
                </c:pt>
                <c:pt idx="95">
                  <c:v>996.25543831071798</c:v>
                </c:pt>
                <c:pt idx="96">
                  <c:v>996.25549636652295</c:v>
                </c:pt>
                <c:pt idx="97">
                  <c:v>996.25554488904299</c:v>
                </c:pt>
                <c:pt idx="98">
                  <c:v>996.25558545211595</c:v>
                </c:pt>
                <c:pt idx="99">
                  <c:v>996.25561934693997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4B5-46F7-A705-2409FF9A9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500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8835000000000011"/>
          <c:y val="8.43420138888889E-2"/>
          <c:w val="0.17133253968253967"/>
          <c:h val="0.68579513888888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'wt thdp T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(tau1)'!$B$102:$L$102</c:f>
              <c:numCache>
                <c:formatCode>General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65-40B4-93A9-16FB3162A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25400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XLA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(tau1)'!$B$3:$B$101</c:f>
              <c:numCache>
                <c:formatCode>General</c:formatCode>
                <c:ptCount val="99"/>
                <c:pt idx="0">
                  <c:v>1.4613134208557901</c:v>
                </c:pt>
                <c:pt idx="1">
                  <c:v>2.90366694888976</c:v>
                </c:pt>
                <c:pt idx="2">
                  <c:v>4.3272418967971698</c:v>
                </c:pt>
                <c:pt idx="3">
                  <c:v>5.7322239775597099</c:v>
                </c:pt>
                <c:pt idx="4">
                  <c:v>7.1187949129861501</c:v>
                </c:pt>
                <c:pt idx="5">
                  <c:v>8.48713643663684</c:v>
                </c:pt>
                <c:pt idx="6">
                  <c:v>9.8374300080300507</c:v>
                </c:pt>
                <c:pt idx="7">
                  <c:v>11.1698566370883</c:v>
                </c:pt>
                <c:pt idx="8">
                  <c:v>12.4845971581867</c:v>
                </c:pt>
                <c:pt idx="9">
                  <c:v>13.781832126373599</c:v>
                </c:pt>
                <c:pt idx="10">
                  <c:v>15.0617417671507</c:v>
                </c:pt>
                <c:pt idx="11">
                  <c:v>16.324505509420501</c:v>
                </c:pt>
                <c:pt idx="12">
                  <c:v>17.570302117022901</c:v>
                </c:pt>
                <c:pt idx="13">
                  <c:v>18.7993101729374</c:v>
                </c:pt>
                <c:pt idx="14">
                  <c:v>20.011707819563298</c:v>
                </c:pt>
                <c:pt idx="15">
                  <c:v>21.2076725285702</c:v>
                </c:pt>
                <c:pt idx="16">
                  <c:v>22.387380539614899</c:v>
                </c:pt>
                <c:pt idx="17">
                  <c:v>23.551007888922801</c:v>
                </c:pt>
                <c:pt idx="18">
                  <c:v>24.698730077202601</c:v>
                </c:pt>
                <c:pt idx="19">
                  <c:v>25.830721976314202</c:v>
                </c:pt>
                <c:pt idx="20">
                  <c:v>26.947157035660201</c:v>
                </c:pt>
                <c:pt idx="21">
                  <c:v>28.048208120972799</c:v>
                </c:pt>
                <c:pt idx="22">
                  <c:v>29.134047550870001</c:v>
                </c:pt>
                <c:pt idx="23">
                  <c:v>30.204846926232001</c:v>
                </c:pt>
                <c:pt idx="24">
                  <c:v>31.260776762629298</c:v>
                </c:pt>
                <c:pt idx="25">
                  <c:v>32.302006011862197</c:v>
                </c:pt>
                <c:pt idx="26">
                  <c:v>33.328703651624402</c:v>
                </c:pt>
                <c:pt idx="27">
                  <c:v>34.341037505103799</c:v>
                </c:pt>
                <c:pt idx="28">
                  <c:v>35.339174429180197</c:v>
                </c:pt>
                <c:pt idx="29">
                  <c:v>36.323279803571502</c:v>
                </c:pt>
                <c:pt idx="30">
                  <c:v>37.293518366338098</c:v>
                </c:pt>
                <c:pt idx="31">
                  <c:v>38.250053887142698</c:v>
                </c:pt>
                <c:pt idx="32">
                  <c:v>39.193049082084997</c:v>
                </c:pt>
                <c:pt idx="33">
                  <c:v>40.122665573916599</c:v>
                </c:pt>
                <c:pt idx="34">
                  <c:v>41.039063859771197</c:v>
                </c:pt>
                <c:pt idx="35">
                  <c:v>41.942403469477398</c:v>
                </c:pt>
                <c:pt idx="36">
                  <c:v>42.832842734075399</c:v>
                </c:pt>
                <c:pt idx="37">
                  <c:v>43.7105387125116</c:v>
                </c:pt>
                <c:pt idx="38">
                  <c:v>44.575647215444803</c:v>
                </c:pt>
                <c:pt idx="39">
                  <c:v>45.428322769179999</c:v>
                </c:pt>
                <c:pt idx="40">
                  <c:v>46.268718579601803</c:v>
                </c:pt>
                <c:pt idx="41">
                  <c:v>47.096987037863599</c:v>
                </c:pt>
                <c:pt idx="42">
                  <c:v>47.9132800219164</c:v>
                </c:pt>
                <c:pt idx="43">
                  <c:v>48.717747573332197</c:v>
                </c:pt>
                <c:pt idx="44">
                  <c:v>49.510538478201198</c:v>
                </c:pt>
                <c:pt idx="45">
                  <c:v>50.2918002636967</c:v>
                </c:pt>
                <c:pt idx="46">
                  <c:v>51.061679181452</c:v>
                </c:pt>
                <c:pt idx="47">
                  <c:v>51.820320233757201</c:v>
                </c:pt>
                <c:pt idx="48">
                  <c:v>52.567867453066903</c:v>
                </c:pt>
                <c:pt idx="49">
                  <c:v>53.304463475617098</c:v>
                </c:pt>
                <c:pt idx="50">
                  <c:v>54.030249610206397</c:v>
                </c:pt>
                <c:pt idx="51">
                  <c:v>54.745365874254297</c:v>
                </c:pt>
                <c:pt idx="52">
                  <c:v>55.449950982761699</c:v>
                </c:pt>
                <c:pt idx="53">
                  <c:v>56.144142338070203</c:v>
                </c:pt>
                <c:pt idx="54">
                  <c:v>56.828076213904197</c:v>
                </c:pt>
                <c:pt idx="55">
                  <c:v>57.501887639871903</c:v>
                </c:pt>
                <c:pt idx="56">
                  <c:v>58.165710244376697</c:v>
                </c:pt>
                <c:pt idx="57">
                  <c:v>58.8196763487258</c:v>
                </c:pt>
                <c:pt idx="58">
                  <c:v>59.4639169604242</c:v>
                </c:pt>
                <c:pt idx="59">
                  <c:v>60.098561766468201</c:v>
                </c:pt>
                <c:pt idx="60">
                  <c:v>60.723739222017201</c:v>
                </c:pt>
                <c:pt idx="61">
                  <c:v>61.339576557782202</c:v>
                </c:pt>
                <c:pt idx="62">
                  <c:v>61.946199721929702</c:v>
                </c:pt>
                <c:pt idx="63">
                  <c:v>62.543733277905503</c:v>
                </c:pt>
                <c:pt idx="64">
                  <c:v>63.1323004863469</c:v>
                </c:pt>
                <c:pt idx="65">
                  <c:v>63.7120233002871</c:v>
                </c:pt>
                <c:pt idx="66">
                  <c:v>64.283022372421698</c:v>
                </c:pt>
                <c:pt idx="67">
                  <c:v>64.845417250240104</c:v>
                </c:pt>
                <c:pt idx="68">
                  <c:v>65.399326136879097</c:v>
                </c:pt>
                <c:pt idx="69">
                  <c:v>65.944865891058996</c:v>
                </c:pt>
                <c:pt idx="70">
                  <c:v>66.482152084823994</c:v>
                </c:pt>
                <c:pt idx="71">
                  <c:v>67.01129900638</c:v>
                </c:pt>
                <c:pt idx="72">
                  <c:v>67.532419663726301</c:v>
                </c:pt>
                <c:pt idx="73">
                  <c:v>68.045625789082806</c:v>
                </c:pt>
                <c:pt idx="74">
                  <c:v>68.551027844111402</c:v>
                </c:pt>
                <c:pt idx="75">
                  <c:v>69.048735034351793</c:v>
                </c:pt>
                <c:pt idx="76">
                  <c:v>69.538855426337804</c:v>
                </c:pt>
                <c:pt idx="77">
                  <c:v>70.021495814822401</c:v>
                </c:pt>
                <c:pt idx="78">
                  <c:v>70.496761743376297</c:v>
                </c:pt>
                <c:pt idx="79">
                  <c:v>70.964757543005504</c:v>
                </c:pt>
                <c:pt idx="80">
                  <c:v>71.425586344376498</c:v>
                </c:pt>
                <c:pt idx="81">
                  <c:v>71.879350090946403</c:v>
                </c:pt>
                <c:pt idx="82">
                  <c:v>72.326149552993598</c:v>
                </c:pt>
                <c:pt idx="83">
                  <c:v>72.766084342551906</c:v>
                </c:pt>
                <c:pt idx="84">
                  <c:v>73.199252882741405</c:v>
                </c:pt>
                <c:pt idx="85">
                  <c:v>73.625751953049402</c:v>
                </c:pt>
                <c:pt idx="86">
                  <c:v>74.045677346632104</c:v>
                </c:pt>
                <c:pt idx="87">
                  <c:v>74.459123793104993</c:v>
                </c:pt>
                <c:pt idx="88">
                  <c:v>74.8661848657121</c:v>
                </c:pt>
                <c:pt idx="89">
                  <c:v>75.266952992025793</c:v>
                </c:pt>
                <c:pt idx="90">
                  <c:v>75.661519465084893</c:v>
                </c:pt>
                <c:pt idx="91">
                  <c:v>76.049974454971206</c:v>
                </c:pt>
                <c:pt idx="92">
                  <c:v>76.432407020824201</c:v>
                </c:pt>
                <c:pt idx="93">
                  <c:v>76.808905097163802</c:v>
                </c:pt>
                <c:pt idx="94">
                  <c:v>77.179555298481105</c:v>
                </c:pt>
                <c:pt idx="95">
                  <c:v>77.544443233196603</c:v>
                </c:pt>
                <c:pt idx="96">
                  <c:v>77.903653456644506</c:v>
                </c:pt>
                <c:pt idx="97">
                  <c:v>78.257269440880606</c:v>
                </c:pt>
                <c:pt idx="98">
                  <c:v>78.605373584982203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FF0-4A7C-9565-36BF97E98DE6}"/>
            </c:ext>
          </c:extLst>
        </c:ser>
        <c:ser>
          <c:idx val="1"/>
          <c:order val="1"/>
          <c:tx>
            <c:strRef>
              <c:f>'wt thdp XLA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(tau1)'!$C$3:$C$101</c:f>
              <c:numCache>
                <c:formatCode>General</c:formatCode>
                <c:ptCount val="99"/>
                <c:pt idx="0">
                  <c:v>1.46254851792713</c:v>
                </c:pt>
                <c:pt idx="1">
                  <c:v>2.9085402787233599</c:v>
                </c:pt>
                <c:pt idx="2">
                  <c:v>4.3380438051755803</c:v>
                </c:pt>
                <c:pt idx="3">
                  <c:v>5.7511391061461401</c:v>
                </c:pt>
                <c:pt idx="4">
                  <c:v>7.1478991845193898</c:v>
                </c:pt>
                <c:pt idx="5">
                  <c:v>8.52840138317708</c:v>
                </c:pt>
                <c:pt idx="6">
                  <c:v>9.8927253463395495</c:v>
                </c:pt>
                <c:pt idx="7">
                  <c:v>11.2409529904098</c:v>
                </c:pt>
                <c:pt idx="8">
                  <c:v>12.5731679976014</c:v>
                </c:pt>
                <c:pt idx="9">
                  <c:v>13.889456243507899</c:v>
                </c:pt>
                <c:pt idx="10">
                  <c:v>15.1899055859953</c:v>
                </c:pt>
                <c:pt idx="11">
                  <c:v>16.474605864938301</c:v>
                </c:pt>
                <c:pt idx="12">
                  <c:v>17.743648073457599</c:v>
                </c:pt>
                <c:pt idx="13">
                  <c:v>18.997126093054199</c:v>
                </c:pt>
                <c:pt idx="14">
                  <c:v>20.235135568509399</c:v>
                </c:pt>
                <c:pt idx="15">
                  <c:v>21.457772559988999</c:v>
                </c:pt>
                <c:pt idx="16">
                  <c:v>22.665135496243</c:v>
                </c:pt>
                <c:pt idx="17">
                  <c:v>23.8573245358291</c:v>
                </c:pt>
                <c:pt idx="18">
                  <c:v>25.0344410126832</c:v>
                </c:pt>
                <c:pt idx="19">
                  <c:v>26.196588005483498</c:v>
                </c:pt>
                <c:pt idx="20">
                  <c:v>27.3438702579768</c:v>
                </c:pt>
                <c:pt idx="21">
                  <c:v>28.476393272995999</c:v>
                </c:pt>
                <c:pt idx="22">
                  <c:v>29.594264435862399</c:v>
                </c:pt>
                <c:pt idx="23">
                  <c:v>30.697592400992701</c:v>
                </c:pt>
                <c:pt idx="24">
                  <c:v>31.786486594046401</c:v>
                </c:pt>
                <c:pt idx="25">
                  <c:v>32.861057801238303</c:v>
                </c:pt>
                <c:pt idx="26">
                  <c:v>33.921418226287599</c:v>
                </c:pt>
                <c:pt idx="27">
                  <c:v>34.967681228956103</c:v>
                </c:pt>
                <c:pt idx="28">
                  <c:v>35.999961258654601</c:v>
                </c:pt>
                <c:pt idx="29">
                  <c:v>37.018373765704098</c:v>
                </c:pt>
                <c:pt idx="30">
                  <c:v>38.023034724701198</c:v>
                </c:pt>
                <c:pt idx="31">
                  <c:v>39.014060986784997</c:v>
                </c:pt>
                <c:pt idx="32">
                  <c:v>39.991570237024497</c:v>
                </c:pt>
                <c:pt idx="33">
                  <c:v>40.955680815704902</c:v>
                </c:pt>
                <c:pt idx="34">
                  <c:v>41.9065116428105</c:v>
                </c:pt>
                <c:pt idx="35">
                  <c:v>42.844182213607198</c:v>
                </c:pt>
                <c:pt idx="36">
                  <c:v>43.768813518072498</c:v>
                </c:pt>
                <c:pt idx="37">
                  <c:v>44.680526871322201</c:v>
                </c:pt>
                <c:pt idx="38">
                  <c:v>45.579443870665699</c:v>
                </c:pt>
                <c:pt idx="39">
                  <c:v>46.465686562829397</c:v>
                </c:pt>
                <c:pt idx="40">
                  <c:v>47.339377390374999</c:v>
                </c:pt>
                <c:pt idx="41">
                  <c:v>48.200639153366701</c:v>
                </c:pt>
                <c:pt idx="42">
                  <c:v>49.049595122333997</c:v>
                </c:pt>
                <c:pt idx="43">
                  <c:v>49.886368788744399</c:v>
                </c:pt>
                <c:pt idx="44">
                  <c:v>50.711083830843798</c:v>
                </c:pt>
                <c:pt idx="45">
                  <c:v>51.523864096368001</c:v>
                </c:pt>
                <c:pt idx="46">
                  <c:v>52.324833552633898</c:v>
                </c:pt>
                <c:pt idx="47">
                  <c:v>53.114116253769602</c:v>
                </c:pt>
                <c:pt idx="48">
                  <c:v>53.891836439341702</c:v>
                </c:pt>
                <c:pt idx="49">
                  <c:v>54.6581182982816</c:v>
                </c:pt>
                <c:pt idx="50">
                  <c:v>55.413085948052398</c:v>
                </c:pt>
                <c:pt idx="51">
                  <c:v>56.156863413707903</c:v>
                </c:pt>
                <c:pt idx="52">
                  <c:v>56.889574581288699</c:v>
                </c:pt>
                <c:pt idx="53">
                  <c:v>57.611343208809899</c:v>
                </c:pt>
                <c:pt idx="54">
                  <c:v>58.3222929434476</c:v>
                </c:pt>
                <c:pt idx="55">
                  <c:v>59.0225472566257</c:v>
                </c:pt>
                <c:pt idx="56">
                  <c:v>59.712229240011801</c:v>
                </c:pt>
                <c:pt idx="57">
                  <c:v>60.391461669612099</c:v>
                </c:pt>
                <c:pt idx="58">
                  <c:v>61.060366961422602</c:v>
                </c:pt>
                <c:pt idx="59">
                  <c:v>61.719067165236503</c:v>
                </c:pt>
                <c:pt idx="60">
                  <c:v>62.367684129921798</c:v>
                </c:pt>
                <c:pt idx="61">
                  <c:v>63.0063391653933</c:v>
                </c:pt>
                <c:pt idx="62">
                  <c:v>63.6351530807815</c:v>
                </c:pt>
                <c:pt idx="63">
                  <c:v>64.254246180593</c:v>
                </c:pt>
                <c:pt idx="64">
                  <c:v>64.863738233846703</c:v>
                </c:pt>
                <c:pt idx="65">
                  <c:v>65.463748444490307</c:v>
                </c:pt>
                <c:pt idx="66">
                  <c:v>66.054395437010001</c:v>
                </c:pt>
                <c:pt idx="67">
                  <c:v>66.635797340028802</c:v>
                </c:pt>
                <c:pt idx="68">
                  <c:v>67.208071618107695</c:v>
                </c:pt>
                <c:pt idx="69">
                  <c:v>67.771335075470603</c:v>
                </c:pt>
                <c:pt idx="70">
                  <c:v>68.325703855678398</c:v>
                </c:pt>
                <c:pt idx="71">
                  <c:v>68.871293424248805</c:v>
                </c:pt>
                <c:pt idx="72">
                  <c:v>69.408218552819093</c:v>
                </c:pt>
                <c:pt idx="73">
                  <c:v>69.936593287610904</c:v>
                </c:pt>
                <c:pt idx="74">
                  <c:v>70.456530735701406</c:v>
                </c:pt>
                <c:pt idx="75">
                  <c:v>70.968143287245994</c:v>
                </c:pt>
                <c:pt idx="76">
                  <c:v>71.471542581139204</c:v>
                </c:pt>
                <c:pt idx="77">
                  <c:v>71.966839447769104</c:v>
                </c:pt>
                <c:pt idx="78">
                  <c:v>72.454143894406002</c:v>
                </c:pt>
                <c:pt idx="79">
                  <c:v>72.933565091664207</c:v>
                </c:pt>
                <c:pt idx="80">
                  <c:v>73.405211357244397</c:v>
                </c:pt>
                <c:pt idx="81">
                  <c:v>73.869190076409595</c:v>
                </c:pt>
                <c:pt idx="82">
                  <c:v>74.325607762055398</c:v>
                </c:pt>
                <c:pt idx="83">
                  <c:v>74.774570047039703</c:v>
                </c:pt>
                <c:pt idx="84">
                  <c:v>75.216181656110706</c:v>
                </c:pt>
                <c:pt idx="85">
                  <c:v>75.650546396062893</c:v>
                </c:pt>
                <c:pt idx="86">
                  <c:v>76.077767146804106</c:v>
                </c:pt>
                <c:pt idx="87">
                  <c:v>76.497945852237706</c:v>
                </c:pt>
                <c:pt idx="88">
                  <c:v>76.911183479848205</c:v>
                </c:pt>
                <c:pt idx="89">
                  <c:v>77.317580044264602</c:v>
                </c:pt>
                <c:pt idx="90">
                  <c:v>77.717234608418707</c:v>
                </c:pt>
                <c:pt idx="91">
                  <c:v>78.1102452674251</c:v>
                </c:pt>
                <c:pt idx="92">
                  <c:v>78.496709143734094</c:v>
                </c:pt>
                <c:pt idx="93">
                  <c:v>78.876722383114597</c:v>
                </c:pt>
                <c:pt idx="94">
                  <c:v>79.250380150802698</c:v>
                </c:pt>
                <c:pt idx="95">
                  <c:v>79.617776588365302</c:v>
                </c:pt>
                <c:pt idx="96">
                  <c:v>79.979004842008806</c:v>
                </c:pt>
                <c:pt idx="97">
                  <c:v>80.334157078316096</c:v>
                </c:pt>
                <c:pt idx="98">
                  <c:v>80.683324466781002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FF0-4A7C-9565-36BF97E98DE6}"/>
            </c:ext>
          </c:extLst>
        </c:ser>
        <c:ser>
          <c:idx val="2"/>
          <c:order val="2"/>
          <c:tx>
            <c:strRef>
              <c:f>'wt thdp XLA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(tau1)'!$D$3:$D$101</c:f>
              <c:numCache>
                <c:formatCode>General</c:formatCode>
                <c:ptCount val="99"/>
                <c:pt idx="0">
                  <c:v>1.4650663820177701</c:v>
                </c:pt>
                <c:pt idx="1">
                  <c:v>2.91850953395301</c:v>
                </c:pt>
                <c:pt idx="2">
                  <c:v>4.3602405080397304</c:v>
                </c:pt>
                <c:pt idx="3">
                  <c:v>5.79016197327645</c:v>
                </c:pt>
                <c:pt idx="4">
                  <c:v>7.2081893100790602</c:v>
                </c:pt>
                <c:pt idx="5">
                  <c:v>8.6142362247766595</c:v>
                </c:pt>
                <c:pt idx="6">
                  <c:v>10.0082189344926</c:v>
                </c:pt>
                <c:pt idx="7">
                  <c:v>11.390055414799701</c:v>
                </c:pt>
                <c:pt idx="8">
                  <c:v>12.7596666526501</c:v>
                </c:pt>
                <c:pt idx="9">
                  <c:v>14.116975833947601</c:v>
                </c:pt>
                <c:pt idx="10">
                  <c:v>15.4619086172436</c:v>
                </c:pt>
                <c:pt idx="11">
                  <c:v>16.794393329556499</c:v>
                </c:pt>
                <c:pt idx="12">
                  <c:v>18.114361252027098</c:v>
                </c:pt>
                <c:pt idx="13">
                  <c:v>19.4217465281172</c:v>
                </c:pt>
                <c:pt idx="14">
                  <c:v>20.716485768307098</c:v>
                </c:pt>
                <c:pt idx="15">
                  <c:v>21.9985185135797</c:v>
                </c:pt>
                <c:pt idx="16">
                  <c:v>23.2677875502891</c:v>
                </c:pt>
                <c:pt idx="17">
                  <c:v>24.524238724717598</c:v>
                </c:pt>
                <c:pt idx="18">
                  <c:v>25.767820871070001</c:v>
                </c:pt>
                <c:pt idx="19">
                  <c:v>26.9984863739963</c:v>
                </c:pt>
                <c:pt idx="20">
                  <c:v>28.216190582536601</c:v>
                </c:pt>
                <c:pt idx="21">
                  <c:v>29.420892394318901</c:v>
                </c:pt>
                <c:pt idx="22">
                  <c:v>30.612554130408501</c:v>
                </c:pt>
                <c:pt idx="23">
                  <c:v>31.791141403099001</c:v>
                </c:pt>
                <c:pt idx="24">
                  <c:v>32.956623338173799</c:v>
                </c:pt>
                <c:pt idx="25">
                  <c:v>34.108972627073499</c:v>
                </c:pt>
                <c:pt idx="26">
                  <c:v>35.248165614657502</c:v>
                </c:pt>
                <c:pt idx="27">
                  <c:v>36.3741824415944</c:v>
                </c:pt>
                <c:pt idx="28">
                  <c:v>37.487007112324001</c:v>
                </c:pt>
                <c:pt idx="29">
                  <c:v>38.5866271665749</c:v>
                </c:pt>
                <c:pt idx="30">
                  <c:v>39.673033411702001</c:v>
                </c:pt>
                <c:pt idx="31">
                  <c:v>40.746220797077399</c:v>
                </c:pt>
                <c:pt idx="32">
                  <c:v>41.806188125240801</c:v>
                </c:pt>
                <c:pt idx="33">
                  <c:v>42.852937962732398</c:v>
                </c:pt>
                <c:pt idx="34">
                  <c:v>43.886476453463999</c:v>
                </c:pt>
                <c:pt idx="35">
                  <c:v>44.906813727335098</c:v>
                </c:pt>
                <c:pt idx="36">
                  <c:v>45.913963791847301</c:v>
                </c:pt>
                <c:pt idx="37">
                  <c:v>46.907944463530697</c:v>
                </c:pt>
                <c:pt idx="38">
                  <c:v>47.888777122851799</c:v>
                </c:pt>
                <c:pt idx="39">
                  <c:v>48.856487089900099</c:v>
                </c:pt>
                <c:pt idx="40">
                  <c:v>49.811103526049401</c:v>
                </c:pt>
                <c:pt idx="41">
                  <c:v>50.752659351960602</c:v>
                </c:pt>
                <c:pt idx="42">
                  <c:v>51.681191002920499</c:v>
                </c:pt>
                <c:pt idx="43">
                  <c:v>52.596738663224897</c:v>
                </c:pt>
                <c:pt idx="44">
                  <c:v>53.4993462917163</c:v>
                </c:pt>
                <c:pt idx="45">
                  <c:v>54.389061486016999</c:v>
                </c:pt>
                <c:pt idx="46">
                  <c:v>55.2659350883524</c:v>
                </c:pt>
                <c:pt idx="47">
                  <c:v>56.1300216141939</c:v>
                </c:pt>
                <c:pt idx="48">
                  <c:v>56.981379148629699</c:v>
                </c:pt>
                <c:pt idx="49">
                  <c:v>57.820069242486497</c:v>
                </c:pt>
                <c:pt idx="50">
                  <c:v>58.646156860776799</c:v>
                </c:pt>
                <c:pt idx="51">
                  <c:v>59.459710271961697</c:v>
                </c:pt>
                <c:pt idx="52">
                  <c:v>60.260800628452998</c:v>
                </c:pt>
                <c:pt idx="53">
                  <c:v>61.049502325532202</c:v>
                </c:pt>
                <c:pt idx="54">
                  <c:v>61.825892821042899</c:v>
                </c:pt>
                <c:pt idx="55">
                  <c:v>62.590052482443397</c:v>
                </c:pt>
                <c:pt idx="56">
                  <c:v>63.342064473503903</c:v>
                </c:pt>
                <c:pt idx="57">
                  <c:v>64.082014761364803</c:v>
                </c:pt>
                <c:pt idx="58">
                  <c:v>64.809992695812596</c:v>
                </c:pt>
                <c:pt idx="59">
                  <c:v>65.5260899662985</c:v>
                </c:pt>
                <c:pt idx="60">
                  <c:v>66.230400710194104</c:v>
                </c:pt>
                <c:pt idx="61">
                  <c:v>66.923021488922302</c:v>
                </c:pt>
                <c:pt idx="62">
                  <c:v>67.604051176083203</c:v>
                </c:pt>
                <c:pt idx="63">
                  <c:v>68.273590925590298</c:v>
                </c:pt>
                <c:pt idx="64">
                  <c:v>68.931744435508193</c:v>
                </c:pt>
                <c:pt idx="65">
                  <c:v>69.578617301061101</c:v>
                </c:pt>
                <c:pt idx="66">
                  <c:v>70.214317047662902</c:v>
                </c:pt>
                <c:pt idx="67">
                  <c:v>70.8389530612492</c:v>
                </c:pt>
                <c:pt idx="68">
                  <c:v>71.452636476177901</c:v>
                </c:pt>
                <c:pt idx="69">
                  <c:v>72.055480122050099</c:v>
                </c:pt>
                <c:pt idx="70">
                  <c:v>72.647598636985506</c:v>
                </c:pt>
                <c:pt idx="71">
                  <c:v>73.229108015427798</c:v>
                </c:pt>
                <c:pt idx="72">
                  <c:v>73.800125599114196</c:v>
                </c:pt>
                <c:pt idx="73">
                  <c:v>74.360769987909094</c:v>
                </c:pt>
                <c:pt idx="74">
                  <c:v>74.911160928329707</c:v>
                </c:pt>
                <c:pt idx="75">
                  <c:v>75.4514192738026</c:v>
                </c:pt>
                <c:pt idx="76">
                  <c:v>75.981667094933499</c:v>
                </c:pt>
                <c:pt idx="77">
                  <c:v>76.502027218910001</c:v>
                </c:pt>
                <c:pt idx="78">
                  <c:v>77.012623239808704</c:v>
                </c:pt>
                <c:pt idx="79">
                  <c:v>77.513579433146404</c:v>
                </c:pt>
                <c:pt idx="80">
                  <c:v>78.005020652635395</c:v>
                </c:pt>
                <c:pt idx="81">
                  <c:v>78.487072296022305</c:v>
                </c:pt>
                <c:pt idx="82">
                  <c:v>78.959860374356694</c:v>
                </c:pt>
                <c:pt idx="83">
                  <c:v>79.423511123058404</c:v>
                </c:pt>
                <c:pt idx="84">
                  <c:v>79.878151010521506</c:v>
                </c:pt>
                <c:pt idx="85">
                  <c:v>80.323906658126404</c:v>
                </c:pt>
                <c:pt idx="86">
                  <c:v>80.760904749408397</c:v>
                </c:pt>
                <c:pt idx="87">
                  <c:v>81.189272005891993</c:v>
                </c:pt>
                <c:pt idx="88">
                  <c:v>81.609135229760497</c:v>
                </c:pt>
                <c:pt idx="89">
                  <c:v>82.020620979564995</c:v>
                </c:pt>
                <c:pt idx="90">
                  <c:v>82.423855581579502</c:v>
                </c:pt>
                <c:pt idx="91">
                  <c:v>82.818965060905697</c:v>
                </c:pt>
                <c:pt idx="92">
                  <c:v>83.206075066656695</c:v>
                </c:pt>
                <c:pt idx="93">
                  <c:v>83.5853108500839</c:v>
                </c:pt>
                <c:pt idx="94">
                  <c:v>83.956797273844899</c:v>
                </c:pt>
                <c:pt idx="95">
                  <c:v>84.320658582600203</c:v>
                </c:pt>
                <c:pt idx="96">
                  <c:v>84.6770184052763</c:v>
                </c:pt>
                <c:pt idx="97">
                  <c:v>85.025999699146993</c:v>
                </c:pt>
                <c:pt idx="98">
                  <c:v>85.367724692187295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FF0-4A7C-9565-36BF97E98DE6}"/>
            </c:ext>
          </c:extLst>
        </c:ser>
        <c:ser>
          <c:idx val="3"/>
          <c:order val="3"/>
          <c:tx>
            <c:strRef>
              <c:f>'wt thdp XLA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(tau1)'!$E$3:$E$101</c:f>
              <c:numCache>
                <c:formatCode>General</c:formatCode>
                <c:ptCount val="99"/>
                <c:pt idx="0">
                  <c:v>1.4676453828743401</c:v>
                </c:pt>
                <c:pt idx="1">
                  <c:v>2.9287843822684398</c:v>
                </c:pt>
                <c:pt idx="2">
                  <c:v>4.3832435532330303</c:v>
                </c:pt>
                <c:pt idx="3">
                  <c:v>5.8308557582368303</c:v>
                </c:pt>
                <c:pt idx="4">
                  <c:v>7.27144945029836</c:v>
                </c:pt>
                <c:pt idx="5">
                  <c:v>8.7048506462438997</c:v>
                </c:pt>
                <c:pt idx="6">
                  <c:v>10.1308830800896</c:v>
                </c:pt>
                <c:pt idx="7">
                  <c:v>11.549368159739799</c:v>
                </c:pt>
                <c:pt idx="8">
                  <c:v>12.960125436504001</c:v>
                </c:pt>
                <c:pt idx="9">
                  <c:v>14.362971903732801</c:v>
                </c:pt>
                <c:pt idx="10">
                  <c:v>15.7577231817571</c:v>
                </c:pt>
                <c:pt idx="11">
                  <c:v>17.144192896143799</c:v>
                </c:pt>
                <c:pt idx="12">
                  <c:v>18.522193094127299</c:v>
                </c:pt>
                <c:pt idx="13">
                  <c:v>19.8915341106825</c:v>
                </c:pt>
                <c:pt idx="14">
                  <c:v>21.252025099018802</c:v>
                </c:pt>
                <c:pt idx="15">
                  <c:v>22.6034737237343</c:v>
                </c:pt>
                <c:pt idx="16">
                  <c:v>23.945686816384399</c:v>
                </c:pt>
                <c:pt idx="17">
                  <c:v>25.278470242563099</c:v>
                </c:pt>
                <c:pt idx="18">
                  <c:v>26.601628832255599</c:v>
                </c:pt>
                <c:pt idx="19">
                  <c:v>27.9149669453321</c:v>
                </c:pt>
                <c:pt idx="20">
                  <c:v>29.218289045150399</c:v>
                </c:pt>
                <c:pt idx="21">
                  <c:v>30.511399421405599</c:v>
                </c:pt>
                <c:pt idx="22">
                  <c:v>31.7941025856056</c:v>
                </c:pt>
                <c:pt idx="23">
                  <c:v>33.066203263339602</c:v>
                </c:pt>
                <c:pt idx="24">
                  <c:v>34.327506839211097</c:v>
                </c:pt>
                <c:pt idx="25">
                  <c:v>35.5778195726948</c:v>
                </c:pt>
                <c:pt idx="26">
                  <c:v>36.816949070479701</c:v>
                </c:pt>
                <c:pt idx="27">
                  <c:v>38.044704512941699</c:v>
                </c:pt>
                <c:pt idx="28">
                  <c:v>39.260896715734603</c:v>
                </c:pt>
                <c:pt idx="29">
                  <c:v>40.465338594132</c:v>
                </c:pt>
                <c:pt idx="30">
                  <c:v>41.657845716917102</c:v>
                </c:pt>
                <c:pt idx="31">
                  <c:v>42.838236236943899</c:v>
                </c:pt>
                <c:pt idx="32">
                  <c:v>44.006331309780002</c:v>
                </c:pt>
                <c:pt idx="33">
                  <c:v>45.161955679120197</c:v>
                </c:pt>
                <c:pt idx="34">
                  <c:v>46.304937794413803</c:v>
                </c:pt>
                <c:pt idx="35">
                  <c:v>47.435110108824396</c:v>
                </c:pt>
                <c:pt idx="36">
                  <c:v>48.552309577858502</c:v>
                </c:pt>
                <c:pt idx="37">
                  <c:v>49.656378001299203</c:v>
                </c:pt>
                <c:pt idx="38">
                  <c:v>50.747162202045203</c:v>
                </c:pt>
                <c:pt idx="39">
                  <c:v>51.824514429845102</c:v>
                </c:pt>
                <c:pt idx="40">
                  <c:v>52.888292784178802</c:v>
                </c:pt>
                <c:pt idx="41">
                  <c:v>53.938361533548999</c:v>
                </c:pt>
                <c:pt idx="42">
                  <c:v>54.974591388779999</c:v>
                </c:pt>
                <c:pt idx="43">
                  <c:v>55.9968598744044</c:v>
                </c:pt>
                <c:pt idx="44">
                  <c:v>57.005051455691301</c:v>
                </c:pt>
                <c:pt idx="45">
                  <c:v>57.999057959053999</c:v>
                </c:pt>
                <c:pt idx="46">
                  <c:v>58.978779000423401</c:v>
                </c:pt>
                <c:pt idx="47">
                  <c:v>59.944122227176898</c:v>
                </c:pt>
                <c:pt idx="48">
                  <c:v>60.895003079225901</c:v>
                </c:pt>
                <c:pt idx="49">
                  <c:v>61.831345423016103</c:v>
                </c:pt>
                <c:pt idx="50">
                  <c:v>62.753082002066698</c:v>
                </c:pt>
                <c:pt idx="51">
                  <c:v>63.660154536945001</c:v>
                </c:pt>
                <c:pt idx="52">
                  <c:v>64.552513071850001</c:v>
                </c:pt>
                <c:pt idx="53">
                  <c:v>65.430116909500896</c:v>
                </c:pt>
                <c:pt idx="54">
                  <c:v>66.292934964755204</c:v>
                </c:pt>
                <c:pt idx="55">
                  <c:v>67.140945704318796</c:v>
                </c:pt>
                <c:pt idx="56">
                  <c:v>67.974136111510902</c:v>
                </c:pt>
                <c:pt idx="57">
                  <c:v>68.792502934824896</c:v>
                </c:pt>
                <c:pt idx="58">
                  <c:v>69.596052843400301</c:v>
                </c:pt>
                <c:pt idx="59">
                  <c:v>70.384802200435999</c:v>
                </c:pt>
                <c:pt idx="60">
                  <c:v>71.158775747644896</c:v>
                </c:pt>
                <c:pt idx="61">
                  <c:v>71.918008097915404</c:v>
                </c:pt>
                <c:pt idx="62">
                  <c:v>72.6625436369212</c:v>
                </c:pt>
                <c:pt idx="63">
                  <c:v>73.392436183371402</c:v>
                </c:pt>
                <c:pt idx="64">
                  <c:v>74.107747686759396</c:v>
                </c:pt>
                <c:pt idx="65">
                  <c:v>74.808549357451497</c:v>
                </c:pt>
                <c:pt idx="66">
                  <c:v>75.494921384184295</c:v>
                </c:pt>
                <c:pt idx="67">
                  <c:v>76.166952326933</c:v>
                </c:pt>
                <c:pt idx="68">
                  <c:v>76.824739203412406</c:v>
                </c:pt>
                <c:pt idx="69">
                  <c:v>77.468387441256397</c:v>
                </c:pt>
                <c:pt idx="70">
                  <c:v>78.098010112325696</c:v>
                </c:pt>
                <c:pt idx="71">
                  <c:v>78.713727643981002</c:v>
                </c:pt>
                <c:pt idx="72">
                  <c:v>79.315668121055793</c:v>
                </c:pt>
                <c:pt idx="73">
                  <c:v>79.903966647964793</c:v>
                </c:pt>
                <c:pt idx="74">
                  <c:v>80.478764724281504</c:v>
                </c:pt>
                <c:pt idx="75">
                  <c:v>81.040210486730203</c:v>
                </c:pt>
                <c:pt idx="76">
                  <c:v>81.588458207375595</c:v>
                </c:pt>
                <c:pt idx="77">
                  <c:v>82.123667605656294</c:v>
                </c:pt>
                <c:pt idx="78">
                  <c:v>82.646003898293202</c:v>
                </c:pt>
                <c:pt idx="79">
                  <c:v>83.1556374202939</c:v>
                </c:pt>
                <c:pt idx="80">
                  <c:v>83.652743037185999</c:v>
                </c:pt>
                <c:pt idx="81">
                  <c:v>84.137499933822099</c:v>
                </c:pt>
                <c:pt idx="82">
                  <c:v>84.610091324220804</c:v>
                </c:pt>
                <c:pt idx="83">
                  <c:v>85.070703990439299</c:v>
                </c:pt>
                <c:pt idx="84">
                  <c:v>85.519527936612803</c:v>
                </c:pt>
                <c:pt idx="85">
                  <c:v>85.956756111545204</c:v>
                </c:pt>
                <c:pt idx="86">
                  <c:v>86.382584025110603</c:v>
                </c:pt>
                <c:pt idx="87">
                  <c:v>86.797209425986495</c:v>
                </c:pt>
                <c:pt idx="88">
                  <c:v>87.200831941722996</c:v>
                </c:pt>
                <c:pt idx="89">
                  <c:v>87.593652717776905</c:v>
                </c:pt>
                <c:pt idx="90">
                  <c:v>87.975874092539399</c:v>
                </c:pt>
                <c:pt idx="91">
                  <c:v>88.347699557895595</c:v>
                </c:pt>
                <c:pt idx="92">
                  <c:v>88.709333215607998</c:v>
                </c:pt>
                <c:pt idx="93">
                  <c:v>89.060979392955602</c:v>
                </c:pt>
                <c:pt idx="94">
                  <c:v>89.402842426723893</c:v>
                </c:pt>
                <c:pt idx="95">
                  <c:v>89.735126841831502</c:v>
                </c:pt>
                <c:pt idx="96">
                  <c:v>90.058036601465602</c:v>
                </c:pt>
                <c:pt idx="97">
                  <c:v>90.371774825774693</c:v>
                </c:pt>
                <c:pt idx="98">
                  <c:v>90.6765436737833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FF0-4A7C-9565-36BF97E98DE6}"/>
            </c:ext>
          </c:extLst>
        </c:ser>
        <c:ser>
          <c:idx val="4"/>
          <c:order val="4"/>
          <c:tx>
            <c:strRef>
              <c:f>'wt thdp XLA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(tau1)'!$F$3:$F$101</c:f>
              <c:numCache>
                <c:formatCode>General</c:formatCode>
                <c:ptCount val="99"/>
                <c:pt idx="0">
                  <c:v>1.4702893911823001</c:v>
                </c:pt>
                <c:pt idx="1">
                  <c:v>2.9393771500881898</c:v>
                </c:pt>
                <c:pt idx="2">
                  <c:v>4.4071209303894596</c:v>
                </c:pt>
                <c:pt idx="3">
                  <c:v>5.87337644877939</c:v>
                </c:pt>
                <c:pt idx="4">
                  <c:v>7.3379911645232196</c:v>
                </c:pt>
                <c:pt idx="5">
                  <c:v>8.8008051401201399</c:v>
                </c:pt>
                <c:pt idx="6">
                  <c:v>10.2616508352216</c:v>
                </c:pt>
                <c:pt idx="7">
                  <c:v>11.720352443874599</c:v>
                </c:pt>
                <c:pt idx="8">
                  <c:v>13.176725708489</c:v>
                </c:pt>
                <c:pt idx="9">
                  <c:v>14.630578232777101</c:v>
                </c:pt>
                <c:pt idx="10">
                  <c:v>16.081708220374299</c:v>
                </c:pt>
                <c:pt idx="11">
                  <c:v>17.529904660787601</c:v>
                </c:pt>
                <c:pt idx="12">
                  <c:v>18.974946551781699</c:v>
                </c:pt>
                <c:pt idx="13">
                  <c:v>20.416602940536599</c:v>
                </c:pt>
                <c:pt idx="14">
                  <c:v>21.854632208319799</c:v>
                </c:pt>
                <c:pt idx="15">
                  <c:v>23.288782374084199</c:v>
                </c:pt>
                <c:pt idx="16">
                  <c:v>24.718790191305299</c:v>
                </c:pt>
                <c:pt idx="17">
                  <c:v>26.1443806336592</c:v>
                </c:pt>
                <c:pt idx="18">
                  <c:v>27.565266527917501</c:v>
                </c:pt>
                <c:pt idx="19">
                  <c:v>28.9811492360591</c:v>
                </c:pt>
                <c:pt idx="20">
                  <c:v>30.391717741988401</c:v>
                </c:pt>
                <c:pt idx="21">
                  <c:v>31.7966481610421</c:v>
                </c:pt>
                <c:pt idx="22">
                  <c:v>33.195604177363997</c:v>
                </c:pt>
                <c:pt idx="23">
                  <c:v>34.588236365555801</c:v>
                </c:pt>
                <c:pt idx="24">
                  <c:v>35.974182167797998</c:v>
                </c:pt>
                <c:pt idx="25">
                  <c:v>37.353066375152402</c:v>
                </c:pt>
                <c:pt idx="26">
                  <c:v>38.724500346282099</c:v>
                </c:pt>
                <c:pt idx="27">
                  <c:v>40.088082535436101</c:v>
                </c:pt>
                <c:pt idx="28">
                  <c:v>41.443399126131901</c:v>
                </c:pt>
                <c:pt idx="29">
                  <c:v>42.7900231448033</c:v>
                </c:pt>
                <c:pt idx="30">
                  <c:v>44.127515887982</c:v>
                </c:pt>
                <c:pt idx="31">
                  <c:v>45.455427303569898</c:v>
                </c:pt>
                <c:pt idx="32">
                  <c:v>46.773295455332097</c:v>
                </c:pt>
                <c:pt idx="33">
                  <c:v>48.080648913260298</c:v>
                </c:pt>
                <c:pt idx="34">
                  <c:v>49.377006619774697</c:v>
                </c:pt>
                <c:pt idx="35">
                  <c:v>50.661878153129202</c:v>
                </c:pt>
                <c:pt idx="36">
                  <c:v>51.934766942290999</c:v>
                </c:pt>
                <c:pt idx="37">
                  <c:v>53.195169582864096</c:v>
                </c:pt>
                <c:pt idx="38">
                  <c:v>54.442577258265601</c:v>
                </c:pt>
                <c:pt idx="39">
                  <c:v>55.676479367210497</c:v>
                </c:pt>
                <c:pt idx="40">
                  <c:v>56.896362566206498</c:v>
                </c:pt>
                <c:pt idx="41">
                  <c:v>58.101713506491798</c:v>
                </c:pt>
                <c:pt idx="42">
                  <c:v>59.292022217801502</c:v>
                </c:pt>
                <c:pt idx="43">
                  <c:v>60.4667814991993</c:v>
                </c:pt>
                <c:pt idx="44">
                  <c:v>61.625490723599803</c:v>
                </c:pt>
                <c:pt idx="45">
                  <c:v>62.767658350380799</c:v>
                </c:pt>
                <c:pt idx="46">
                  <c:v>63.892802448888602</c:v>
                </c:pt>
                <c:pt idx="47">
                  <c:v>65.000454631512397</c:v>
                </c:pt>
                <c:pt idx="48">
                  <c:v>66.090161898244503</c:v>
                </c:pt>
                <c:pt idx="49">
                  <c:v>67.161488329943893</c:v>
                </c:pt>
                <c:pt idx="50">
                  <c:v>68.214018146262006</c:v>
                </c:pt>
                <c:pt idx="51">
                  <c:v>69.247357658524095</c:v>
                </c:pt>
                <c:pt idx="52">
                  <c:v>70.261137377648595</c:v>
                </c:pt>
                <c:pt idx="53">
                  <c:v>71.255013632826305</c:v>
                </c:pt>
                <c:pt idx="54">
                  <c:v>72.228671341918698</c:v>
                </c:pt>
                <c:pt idx="55">
                  <c:v>73.181825382646494</c:v>
                </c:pt>
                <c:pt idx="56">
                  <c:v>74.114220929242506</c:v>
                </c:pt>
                <c:pt idx="57">
                  <c:v>75.025637176768299</c:v>
                </c:pt>
                <c:pt idx="58">
                  <c:v>75.915887109766103</c:v>
                </c:pt>
                <c:pt idx="59">
                  <c:v>76.784817234463503</c:v>
                </c:pt>
                <c:pt idx="60">
                  <c:v>77.632310261890495</c:v>
                </c:pt>
                <c:pt idx="61">
                  <c:v>78.458284280632199</c:v>
                </c:pt>
                <c:pt idx="62">
                  <c:v>79.262694298245805</c:v>
                </c:pt>
                <c:pt idx="63">
                  <c:v>80.0455302600908</c:v>
                </c:pt>
                <c:pt idx="64">
                  <c:v>80.806818293091894</c:v>
                </c:pt>
                <c:pt idx="65">
                  <c:v>81.5466193433775</c:v>
                </c:pt>
                <c:pt idx="66">
                  <c:v>82.265028589699199</c:v>
                </c:pt>
                <c:pt idx="67">
                  <c:v>82.962174977470397</c:v>
                </c:pt>
                <c:pt idx="68">
                  <c:v>83.638218923686495</c:v>
                </c:pt>
                <c:pt idx="69">
                  <c:v>84.293352520241299</c:v>
                </c:pt>
                <c:pt idx="70">
                  <c:v>84.927796451319793</c:v>
                </c:pt>
                <c:pt idx="71">
                  <c:v>85.541799816445504</c:v>
                </c:pt>
                <c:pt idx="72">
                  <c:v>86.135637346168295</c:v>
                </c:pt>
                <c:pt idx="73">
                  <c:v>86.709608239958897</c:v>
                </c:pt>
                <c:pt idx="74">
                  <c:v>87.264034082883597</c:v>
                </c:pt>
                <c:pt idx="75">
                  <c:v>87.799256802955398</c:v>
                </c:pt>
                <c:pt idx="76">
                  <c:v>88.315637081393305</c:v>
                </c:pt>
                <c:pt idx="77">
                  <c:v>88.813551986253103</c:v>
                </c:pt>
                <c:pt idx="78">
                  <c:v>89.293393384081696</c:v>
                </c:pt>
                <c:pt idx="79">
                  <c:v>89.755565852940094</c:v>
                </c:pt>
                <c:pt idx="80">
                  <c:v>90.2004848163796</c:v>
                </c:pt>
                <c:pt idx="81">
                  <c:v>90.628574784157394</c:v>
                </c:pt>
                <c:pt idx="82">
                  <c:v>91.040267675359601</c:v>
                </c:pt>
                <c:pt idx="83">
                  <c:v>91.436000681822804</c:v>
                </c:pt>
                <c:pt idx="84">
                  <c:v>91.816215340723403</c:v>
                </c:pt>
                <c:pt idx="85">
                  <c:v>92.181355661929999</c:v>
                </c:pt>
                <c:pt idx="86">
                  <c:v>92.531866244297902</c:v>
                </c:pt>
                <c:pt idx="87">
                  <c:v>92.868192111919797</c:v>
                </c:pt>
                <c:pt idx="88">
                  <c:v>93.190776298587593</c:v>
                </c:pt>
                <c:pt idx="89">
                  <c:v>93.500058960411295</c:v>
                </c:pt>
                <c:pt idx="90">
                  <c:v>93.796477276886904</c:v>
                </c:pt>
                <c:pt idx="91">
                  <c:v>94.080462958302206</c:v>
                </c:pt>
                <c:pt idx="92">
                  <c:v>94.352442370809598</c:v>
                </c:pt>
                <c:pt idx="93">
                  <c:v>94.612836019179198</c:v>
                </c:pt>
                <c:pt idx="94">
                  <c:v>94.862056506833696</c:v>
                </c:pt>
                <c:pt idx="95">
                  <c:v>95.100509438257504</c:v>
                </c:pt>
                <c:pt idx="96">
                  <c:v>95.328592183667197</c:v>
                </c:pt>
                <c:pt idx="97">
                  <c:v>95.546693345598598</c:v>
                </c:pt>
                <c:pt idx="98">
                  <c:v>95.755192452269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FF0-4A7C-9565-36BF97E98DE6}"/>
            </c:ext>
          </c:extLst>
        </c:ser>
        <c:ser>
          <c:idx val="5"/>
          <c:order val="5"/>
          <c:tx>
            <c:strRef>
              <c:f>'wt thdp XLA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(tau1)'!$G$3:$G$101</c:f>
              <c:numCache>
                <c:formatCode>General</c:formatCode>
                <c:ptCount val="99"/>
                <c:pt idx="0">
                  <c:v>1.47299974822238</c:v>
                </c:pt>
                <c:pt idx="1">
                  <c:v>2.9503107209539001</c:v>
                </c:pt>
                <c:pt idx="2">
                  <c:v>4.4319414115905698</c:v>
                </c:pt>
                <c:pt idx="3">
                  <c:v>5.9178949312171403</c:v>
                </c:pt>
                <c:pt idx="4">
                  <c:v>7.4081691914819103</c:v>
                </c:pt>
                <c:pt idx="5">
                  <c:v>8.9027552296744705</c:v>
                </c:pt>
                <c:pt idx="6">
                  <c:v>10.4016373328977</c:v>
                </c:pt>
                <c:pt idx="7">
                  <c:v>11.9047912652601</c:v>
                </c:pt>
                <c:pt idx="8">
                  <c:v>13.412183572394399</c:v>
                </c:pt>
                <c:pt idx="9">
                  <c:v>14.9237705056197</c:v>
                </c:pt>
                <c:pt idx="10">
                  <c:v>16.439496783601999</c:v>
                </c:pt>
                <c:pt idx="11">
                  <c:v>17.9592937980945</c:v>
                </c:pt>
                <c:pt idx="12">
                  <c:v>19.483077543991499</c:v>
                </c:pt>
                <c:pt idx="13">
                  <c:v>21.010748605346802</c:v>
                </c:pt>
                <c:pt idx="14">
                  <c:v>22.542187763045501</c:v>
                </c:pt>
                <c:pt idx="15">
                  <c:v>24.077255576079502</c:v>
                </c:pt>
                <c:pt idx="16">
                  <c:v>25.6157891184554</c:v>
                </c:pt>
                <c:pt idx="17">
                  <c:v>27.157599153549601</c:v>
                </c:pt>
                <c:pt idx="18">
                  <c:v>28.702468244996599</c:v>
                </c:pt>
                <c:pt idx="19">
                  <c:v>30.250147170827098</c:v>
                </c:pt>
                <c:pt idx="20">
                  <c:v>31.800351088466801</c:v>
                </c:pt>
                <c:pt idx="21">
                  <c:v>33.352756697906102</c:v>
                </c:pt>
                <c:pt idx="22">
                  <c:v>34.906997557565703</c:v>
                </c:pt>
                <c:pt idx="23">
                  <c:v>36.462660840016198</c:v>
                </c:pt>
                <c:pt idx="24">
                  <c:v>38.019282290825799</c:v>
                </c:pt>
                <c:pt idx="25">
                  <c:v>39.5763425536555</c:v>
                </c:pt>
                <c:pt idx="26">
                  <c:v>41.133261987750103</c:v>
                </c:pt>
                <c:pt idx="27">
                  <c:v>42.689396618596298</c:v>
                </c:pt>
                <c:pt idx="28">
                  <c:v>44.244033667890598</c:v>
                </c:pt>
                <c:pt idx="29">
                  <c:v>45.796386531508901</c:v>
                </c:pt>
                <c:pt idx="30">
                  <c:v>47.345592398632498</c:v>
                </c:pt>
                <c:pt idx="31">
                  <c:v>48.890707281535001</c:v>
                </c:pt>
                <c:pt idx="32">
                  <c:v>50.430704724083498</c:v>
                </c:pt>
                <c:pt idx="33">
                  <c:v>51.964472947615597</c:v>
                </c:pt>
                <c:pt idx="34">
                  <c:v>53.490814987698599</c:v>
                </c:pt>
                <c:pt idx="35">
                  <c:v>55.008449061687898</c:v>
                </c:pt>
                <c:pt idx="36">
                  <c:v>56.516010659903799</c:v>
                </c:pt>
                <c:pt idx="37">
                  <c:v>58.0120575185462</c:v>
                </c:pt>
                <c:pt idx="38">
                  <c:v>59.495074064303203</c:v>
                </c:pt>
                <c:pt idx="39">
                  <c:v>60.963481522607303</c:v>
                </c:pt>
                <c:pt idx="40">
                  <c:v>62.415645931173202</c:v>
                </c:pt>
                <c:pt idx="41">
                  <c:v>63.849892187676303</c:v>
                </c:pt>
                <c:pt idx="42">
                  <c:v>65.264517106844707</c:v>
                </c:pt>
                <c:pt idx="43">
                  <c:v>66.657805578758996</c:v>
                </c:pt>
                <c:pt idx="44">
                  <c:v>68.028048610058505</c:v>
                </c:pt>
                <c:pt idx="45">
                  <c:v>69.373560397403594</c:v>
                </c:pt>
                <c:pt idx="46">
                  <c:v>70.692698929384505</c:v>
                </c:pt>
                <c:pt idx="47">
                  <c:v>71.983884473004693</c:v>
                </c:pt>
                <c:pt idx="48">
                  <c:v>73.245616945606798</c:v>
                </c:pt>
                <c:pt idx="49">
                  <c:v>74.476495006495597</c:v>
                </c:pt>
                <c:pt idx="50">
                  <c:v>75.675232969227295</c:v>
                </c:pt>
                <c:pt idx="51">
                  <c:v>76.840673308412903</c:v>
                </c:pt>
                <c:pt idx="52">
                  <c:v>77.971800282141402</c:v>
                </c:pt>
                <c:pt idx="53">
                  <c:v>79.067748441755498</c:v>
                </c:pt>
                <c:pt idx="54">
                  <c:v>80.127810510058595</c:v>
                </c:pt>
                <c:pt idx="55">
                  <c:v>81.151440603304493</c:v>
                </c:pt>
                <c:pt idx="56">
                  <c:v>82.138256275031395</c:v>
                </c:pt>
                <c:pt idx="57">
                  <c:v>83.088036894003906</c:v>
                </c:pt>
                <c:pt idx="58">
                  <c:v>84.000720305651996</c:v>
                </c:pt>
                <c:pt idx="59">
                  <c:v>84.876396673479107</c:v>
                </c:pt>
                <c:pt idx="60">
                  <c:v>85.715301391214098</c:v>
                </c:pt>
                <c:pt idx="61">
                  <c:v>86.517804680804602</c:v>
                </c:pt>
                <c:pt idx="62">
                  <c:v>87.284402851934004</c:v>
                </c:pt>
                <c:pt idx="63">
                  <c:v>88.015705091682193</c:v>
                </c:pt>
                <c:pt idx="64">
                  <c:v>88.712423423415899</c:v>
                </c:pt>
                <c:pt idx="65">
                  <c:v>89.375358567296999</c:v>
                </c:pt>
                <c:pt idx="66">
                  <c:v>90.005389615915902</c:v>
                </c:pt>
                <c:pt idx="67">
                  <c:v>90.603460163967895</c:v>
                </c:pt>
                <c:pt idx="68">
                  <c:v>91.170568294019802</c:v>
                </c:pt>
                <c:pt idx="69">
                  <c:v>91.707753963944398</c:v>
                </c:pt>
                <c:pt idx="70">
                  <c:v>92.216089800754602</c:v>
                </c:pt>
                <c:pt idx="71">
                  <c:v>92.696670291284093</c:v>
                </c:pt>
                <c:pt idx="72">
                  <c:v>93.150603695338901</c:v>
                </c:pt>
                <c:pt idx="73">
                  <c:v>93.5790032743257</c:v>
                </c:pt>
                <c:pt idx="74">
                  <c:v>93.982980490887996</c:v>
                </c:pt>
                <c:pt idx="75">
                  <c:v>94.363638264307397</c:v>
                </c:pt>
                <c:pt idx="76">
                  <c:v>94.722065497892601</c:v>
                </c:pt>
                <c:pt idx="77">
                  <c:v>95.059332194836799</c:v>
                </c:pt>
                <c:pt idx="78">
                  <c:v>95.376485262789103</c:v>
                </c:pt>
                <c:pt idx="79">
                  <c:v>95.674545202068003</c:v>
                </c:pt>
                <c:pt idx="80">
                  <c:v>95.954503013546699</c:v>
                </c:pt>
                <c:pt idx="81">
                  <c:v>96.217318651976797</c:v>
                </c:pt>
                <c:pt idx="82">
                  <c:v>96.463918694712206</c:v>
                </c:pt>
                <c:pt idx="83">
                  <c:v>96.695194854932893</c:v>
                </c:pt>
                <c:pt idx="84">
                  <c:v>96.912004351103107</c:v>
                </c:pt>
                <c:pt idx="85">
                  <c:v>97.115167918005099</c:v>
                </c:pt>
                <c:pt idx="86">
                  <c:v>97.305470721106403</c:v>
                </c:pt>
                <c:pt idx="87">
                  <c:v>97.483662574901601</c:v>
                </c:pt>
                <c:pt idx="88">
                  <c:v>97.650457100289003</c:v>
                </c:pt>
                <c:pt idx="89">
                  <c:v>97.806533870270201</c:v>
                </c:pt>
                <c:pt idx="90">
                  <c:v>97.952538074383497</c:v>
                </c:pt>
                <c:pt idx="91">
                  <c:v>98.089081473840196</c:v>
                </c:pt>
                <c:pt idx="92">
                  <c:v>98.216744105723194</c:v>
                </c:pt>
                <c:pt idx="93">
                  <c:v>98.336074240697698</c:v>
                </c:pt>
                <c:pt idx="94">
                  <c:v>98.447590337052006</c:v>
                </c:pt>
                <c:pt idx="95">
                  <c:v>98.5517820156699</c:v>
                </c:pt>
                <c:pt idx="96">
                  <c:v>98.6491107523387</c:v>
                </c:pt>
                <c:pt idx="97">
                  <c:v>98.740011820648107</c:v>
                </c:pt>
                <c:pt idx="98">
                  <c:v>98.824894911561501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7FF0-4A7C-9565-36BF97E98DE6}"/>
            </c:ext>
          </c:extLst>
        </c:ser>
        <c:ser>
          <c:idx val="6"/>
          <c:order val="6"/>
          <c:tx>
            <c:strRef>
              <c:f>'wt thdp XLA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(tau1)'!$H$3:$H$101</c:f>
              <c:numCache>
                <c:formatCode>General</c:formatCode>
                <c:ptCount val="99"/>
                <c:pt idx="0">
                  <c:v>1.47577865769586</c:v>
                </c:pt>
                <c:pt idx="1">
                  <c:v>2.96160885991433</c:v>
                </c:pt>
                <c:pt idx="2">
                  <c:v>4.4577846343981502</c:v>
                </c:pt>
                <c:pt idx="3">
                  <c:v>5.9646104289915103</c:v>
                </c:pt>
                <c:pt idx="4">
                  <c:v>7.4824024812084202</c:v>
                </c:pt>
                <c:pt idx="5">
                  <c:v>9.0114886866873807</c:v>
                </c:pt>
                <c:pt idx="6">
                  <c:v>10.5522079227218</c:v>
                </c:pt>
                <c:pt idx="7">
                  <c:v>12.104909825222601</c:v>
                </c:pt>
                <c:pt idx="8">
                  <c:v>13.669954120055101</c:v>
                </c:pt>
                <c:pt idx="9">
                  <c:v>15.2477095200802</c:v>
                </c:pt>
                <c:pt idx="10">
                  <c:v>16.838552631538398</c:v>
                </c:pt>
                <c:pt idx="11">
                  <c:v>18.4428654340763</c:v>
                </c:pt>
                <c:pt idx="12">
                  <c:v>20.061033035862899</c:v>
                </c:pt>
                <c:pt idx="13">
                  <c:v>21.693440049614502</c:v>
                </c:pt>
                <c:pt idx="14">
                  <c:v>23.340466647055599</c:v>
                </c:pt>
                <c:pt idx="15">
                  <c:v>25.002482436754399</c:v>
                </c:pt>
                <c:pt idx="16">
                  <c:v>26.679839414186802</c:v>
                </c:pt>
                <c:pt idx="17">
                  <c:v>28.372864039710802</c:v>
                </c:pt>
                <c:pt idx="18">
                  <c:v>30.0818444972675</c:v>
                </c:pt>
                <c:pt idx="19">
                  <c:v>31.8070203531061</c:v>
                </c:pt>
                <c:pt idx="20">
                  <c:v>33.5485624059502</c:v>
                </c:pt>
                <c:pt idx="21">
                  <c:v>35.306555644752002</c:v>
                </c:pt>
                <c:pt idx="22">
                  <c:v>37.080975769992698</c:v>
                </c:pt>
                <c:pt idx="23">
                  <c:v>38.871661449359102</c:v>
                </c:pt>
                <c:pt idx="24">
                  <c:v>40.678282474169897</c:v>
                </c:pt>
                <c:pt idx="25">
                  <c:v>42.500304349998302</c:v>
                </c:pt>
                <c:pt idx="26">
                  <c:v>44.336948781274302</c:v>
                </c:pt>
                <c:pt idx="27">
                  <c:v>46.187150411280697</c:v>
                </c:pt>
                <c:pt idx="28">
                  <c:v>48.049512383592898</c:v>
                </c:pt>
                <c:pt idx="29">
                  <c:v>49.922262720951402</c:v>
                </c:pt>
                <c:pt idx="30">
                  <c:v>51.803212507524599</c:v>
                </c:pt>
                <c:pt idx="31">
                  <c:v>53.689722930833298</c:v>
                </c:pt>
                <c:pt idx="32">
                  <c:v>55.578681529680097</c:v>
                </c:pt>
                <c:pt idx="33">
                  <c:v>57.466494395161199</c:v>
                </c:pt>
                <c:pt idx="34">
                  <c:v>59.349097402522197</c:v>
                </c:pt>
                <c:pt idx="35">
                  <c:v>61.221989730460301</c:v>
                </c:pt>
                <c:pt idx="36">
                  <c:v>63.080291257615201</c:v>
                </c:pt>
                <c:pt idx="37">
                  <c:v>64.918823455967697</c:v>
                </c:pt>
                <c:pt idx="38">
                  <c:v>66.732211112077394</c:v>
                </c:pt>
                <c:pt idx="39">
                  <c:v>68.515000368443296</c:v>
                </c:pt>
                <c:pt idx="40">
                  <c:v>70.261786082126207</c:v>
                </c:pt>
                <c:pt idx="41">
                  <c:v>71.967341286181394</c:v>
                </c:pt>
                <c:pt idx="42">
                  <c:v>73.626741319286296</c:v>
                </c:pt>
                <c:pt idx="43">
                  <c:v>75.235475597787001</c:v>
                </c:pt>
                <c:pt idx="44">
                  <c:v>76.789541425998095</c:v>
                </c:pt>
                <c:pt idx="45">
                  <c:v>78.285516011732</c:v>
                </c:pt>
                <c:pt idx="46">
                  <c:v>79.720605630820401</c:v>
                </c:pt>
                <c:pt idx="47">
                  <c:v>81.0926671979025</c:v>
                </c:pt>
                <c:pt idx="48">
                  <c:v>82.400214023773401</c:v>
                </c:pt>
                <c:pt idx="49">
                  <c:v>83.642396268392901</c:v>
                </c:pt>
                <c:pt idx="50">
                  <c:v>84.818967483729807</c:v>
                </c:pt>
                <c:pt idx="51">
                  <c:v>85.930237745321904</c:v>
                </c:pt>
                <c:pt idx="52">
                  <c:v>86.977017861245599</c:v>
                </c:pt>
                <c:pt idx="53">
                  <c:v>87.960557884708606</c:v>
                </c:pt>
                <c:pt idx="54">
                  <c:v>88.882482886882201</c:v>
                </c:pt>
                <c:pt idx="55">
                  <c:v>89.744729791403202</c:v>
                </c:pt>
                <c:pt idx="56">
                  <c:v>90.549485243817301</c:v>
                </c:pt>
                <c:pt idx="57">
                  <c:v>91.299127521689201</c:v>
                </c:pt>
                <c:pt idx="58">
                  <c:v>91.996173257402205</c:v>
                </c:pt>
                <c:pt idx="59">
                  <c:v>92.643229534606306</c:v>
                </c:pt>
                <c:pt idx="60">
                  <c:v>93.242951489442902</c:v>
                </c:pt>
                <c:pt idx="61">
                  <c:v>93.798006021980598</c:v>
                </c:pt>
                <c:pt idx="62">
                  <c:v>94.311040871192304</c:v>
                </c:pt>
                <c:pt idx="63">
                  <c:v>94.784659004568795</c:v>
                </c:pt>
                <c:pt idx="64">
                  <c:v>95.221397774854395</c:v>
                </c:pt>
                <c:pt idx="65">
                  <c:v>95.623712752472699</c:v>
                </c:pt>
                <c:pt idx="66">
                  <c:v>95.993965167501301</c:v>
                </c:pt>
                <c:pt idx="67">
                  <c:v>96.334412882633202</c:v>
                </c:pt>
                <c:pt idx="68">
                  <c:v>96.647204471589603</c:v>
                </c:pt>
                <c:pt idx="69">
                  <c:v>96.934375475513505</c:v>
                </c:pt>
                <c:pt idx="70">
                  <c:v>97.197846884369795</c:v>
                </c:pt>
                <c:pt idx="71">
                  <c:v>97.439425714367601</c:v>
                </c:pt>
                <c:pt idx="72">
                  <c:v>97.660805932238006</c:v>
                </c:pt>
                <c:pt idx="73">
                  <c:v>97.863571344886907</c:v>
                </c:pt>
                <c:pt idx="74">
                  <c:v>98.049199448591594</c:v>
                </c:pt>
                <c:pt idx="75">
                  <c:v>98.219065167501</c:v>
                </c:pt>
                <c:pt idx="76">
                  <c:v>98.374445534710802</c:v>
                </c:pt>
                <c:pt idx="77">
                  <c:v>98.516524495798095</c:v>
                </c:pt>
                <c:pt idx="78">
                  <c:v>98.646397816295803</c:v>
                </c:pt>
                <c:pt idx="79">
                  <c:v>98.7650783079024</c:v>
                </c:pt>
                <c:pt idx="80">
                  <c:v>98.873500761519594</c:v>
                </c:pt>
                <c:pt idx="81">
                  <c:v>98.972526936638801</c:v>
                </c:pt>
                <c:pt idx="82">
                  <c:v>99.062950407009694</c:v>
                </c:pt>
                <c:pt idx="83">
                  <c:v>99.145501241466206</c:v>
                </c:pt>
                <c:pt idx="84">
                  <c:v>99.220850512358396</c:v>
                </c:pt>
                <c:pt idx="85">
                  <c:v>99.289614436494702</c:v>
                </c:pt>
                <c:pt idx="86">
                  <c:v>99.352358598317906</c:v>
                </c:pt>
                <c:pt idx="87">
                  <c:v>99.409601690673398</c:v>
                </c:pt>
                <c:pt idx="88">
                  <c:v>99.461819110830803</c:v>
                </c:pt>
                <c:pt idx="89">
                  <c:v>99.509446366515306</c:v>
                </c:pt>
                <c:pt idx="90">
                  <c:v>99.552882163445702</c:v>
                </c:pt>
                <c:pt idx="91">
                  <c:v>99.592491423494394</c:v>
                </c:pt>
                <c:pt idx="92">
                  <c:v>99.628607929045899</c:v>
                </c:pt>
                <c:pt idx="93">
                  <c:v>99.661536944434502</c:v>
                </c:pt>
                <c:pt idx="94">
                  <c:v>99.691557504104196</c:v>
                </c:pt>
                <c:pt idx="95">
                  <c:v>99.718924609101805</c:v>
                </c:pt>
                <c:pt idx="96">
                  <c:v>99.743871213432001</c:v>
                </c:pt>
                <c:pt idx="97">
                  <c:v>99.766610092839102</c:v>
                </c:pt>
                <c:pt idx="98">
                  <c:v>99.787335542830505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7FF0-4A7C-9565-36BF97E98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XLA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XLA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1.4786310696962801</c:v>
                      </c:pt>
                      <c:pt idx="1">
                        <c:v>2.9732977426774099</c:v>
                      </c:pt>
                      <c:pt idx="2">
                        <c:v>4.4847398364519204</c:v>
                      </c:pt>
                      <c:pt idx="3">
                        <c:v>6.0137511327195403</c:v>
                      </c:pt>
                      <c:pt idx="4">
                        <c:v>7.5611843027896404</c:v>
                      </c:pt>
                      <c:pt idx="5">
                        <c:v>9.1279547862974209</c:v>
                      </c:pt>
                      <c:pt idx="6">
                        <c:v>10.715046783075801</c:v>
                      </c:pt>
                      <c:pt idx="7">
                        <c:v>12.3235184424168</c:v>
                      </c:pt>
                      <c:pt idx="8">
                        <c:v>13.954507070178501</c:v>
                      </c:pt>
                      <c:pt idx="9">
                        <c:v>15.609236232448399</c:v>
                      </c:pt>
                      <c:pt idx="10">
                        <c:v>17.289019226409099</c:v>
                      </c:pt>
                      <c:pt idx="11">
                        <c:v>18.995264544056699</c:v>
                      </c:pt>
                      <c:pt idx="12">
                        <c:v>20.729479107864901</c:v>
                      </c:pt>
                      <c:pt idx="13">
                        <c:v>22.493269794096701</c:v>
                      </c:pt>
                      <c:pt idx="14">
                        <c:v>24.288341186248299</c:v>
                      </c:pt>
                      <c:pt idx="15">
                        <c:v>26.1164889824461</c:v>
                      </c:pt>
                      <c:pt idx="16">
                        <c:v>27.979587854087299</c:v>
                      </c:pt>
                      <c:pt idx="17">
                        <c:v>29.879564557396101</c:v>
                      </c:pt>
                      <c:pt idx="18">
                        <c:v>31.818363539783402</c:v>
                      </c:pt>
                      <c:pt idx="19">
                        <c:v>33.797889804026703</c:v>
                      </c:pt>
                      <c:pt idx="20">
                        <c:v>35.819929082452298</c:v>
                      </c:pt>
                      <c:pt idx="21">
                        <c:v>37.886035597786297</c:v>
                      </c:pt>
                      <c:pt idx="22">
                        <c:v>39.9973841917841</c:v>
                      </c:pt>
                      <c:pt idx="23">
                        <c:v>42.154579817699897</c:v>
                      </c:pt>
                      <c:pt idx="24">
                        <c:v>44.357424295449597</c:v>
                      </c:pt>
                      <c:pt idx="25">
                        <c:v>46.604647074010202</c:v>
                      </c:pt>
                      <c:pt idx="26">
                        <c:v>48.893616538095301</c:v>
                      </c:pt>
                      <c:pt idx="27">
                        <c:v>51.220061312821599</c:v>
                      </c:pt>
                      <c:pt idx="28">
                        <c:v>53.577844822118202</c:v>
                      </c:pt>
                      <c:pt idx="29">
                        <c:v>55.958840213076897</c:v>
                      </c:pt>
                      <c:pt idx="30">
                        <c:v>58.3529490750633</c:v>
                      </c:pt>
                      <c:pt idx="31">
                        <c:v>60.748295880943502</c:v>
                      </c:pt>
                      <c:pt idx="32">
                        <c:v>63.131595643657597</c:v>
                      </c:pt>
                      <c:pt idx="33">
                        <c:v>65.488669068533497</c:v>
                      </c:pt>
                      <c:pt idx="34">
                        <c:v>67.805048851634098</c:v>
                      </c:pt>
                      <c:pt idx="35">
                        <c:v>70.066610111164593</c:v>
                      </c:pt>
                      <c:pt idx="36">
                        <c:v>72.260158391134794</c:v>
                      </c:pt>
                      <c:pt idx="37">
                        <c:v>74.373922633104598</c:v>
                      </c:pt>
                      <c:pt idx="38">
                        <c:v>76.397918401287896</c:v>
                      </c:pt>
                      <c:pt idx="39">
                        <c:v>78.324170030374205</c:v>
                      </c:pt>
                      <c:pt idx="40">
                        <c:v>80.146796039040694</c:v>
                      </c:pt>
                      <c:pt idx="41">
                        <c:v>81.861979194679904</c:v>
                      </c:pt>
                      <c:pt idx="42">
                        <c:v>83.4678405075407</c:v>
                      </c:pt>
                      <c:pt idx="43">
                        <c:v>84.964248412439602</c:v>
                      </c:pt>
                      <c:pt idx="44">
                        <c:v>86.352586984262402</c:v>
                      </c:pt>
                      <c:pt idx="45">
                        <c:v>87.6355067086389</c:v>
                      </c:pt>
                      <c:pt idx="46">
                        <c:v>88.816673990748896</c:v>
                      </c:pt>
                      <c:pt idx="47">
                        <c:v>89.900531980713694</c:v>
                      </c:pt>
                      <c:pt idx="48">
                        <c:v>90.892083033641498</c:v>
                      </c:pt>
                      <c:pt idx="49">
                        <c:v>91.7966966485385</c:v>
                      </c:pt>
                      <c:pt idx="50">
                        <c:v>92.619945026905398</c:v>
                      </c:pt>
                      <c:pt idx="51">
                        <c:v>93.367466456875306</c:v>
                      </c:pt>
                      <c:pt idx="52">
                        <c:v>94.044854983624106</c:v>
                      </c:pt>
                      <c:pt idx="53">
                        <c:v>94.657574360401398</c:v>
                      </c:pt>
                      <c:pt idx="54">
                        <c:v>95.210892393670505</c:v>
                      </c:pt>
                      <c:pt idx="55">
                        <c:v>95.709834599056805</c:v>
                      </c:pt>
                      <c:pt idx="56">
                        <c:v>96.159152403341693</c:v>
                      </c:pt>
                      <c:pt idx="57">
                        <c:v>96.5633040496365</c:v>
                      </c:pt>
                      <c:pt idx="58">
                        <c:v>96.926445648936195</c:v>
                      </c:pt>
                      <c:pt idx="59">
                        <c:v>97.252430057127896</c:v>
                      </c:pt>
                      <c:pt idx="60">
                        <c:v>97.544811735360895</c:v>
                      </c:pt>
                      <c:pt idx="61">
                        <c:v>97.806856151264796</c:v>
                      </c:pt>
                      <c:pt idx="62">
                        <c:v>98.041552361236</c:v>
                      </c:pt>
                      <c:pt idx="63">
                        <c:v>98.251627644397999</c:v>
                      </c:pt>
                      <c:pt idx="64">
                        <c:v>98.439563489186398</c:v>
                      </c:pt>
                      <c:pt idx="65">
                        <c:v>98.607612202410195</c:v>
                      </c:pt>
                      <c:pt idx="66">
                        <c:v>98.757813680424704</c:v>
                      </c:pt>
                      <c:pt idx="67">
                        <c:v>98.892011873827201</c:v>
                      </c:pt>
                      <c:pt idx="68">
                        <c:v>99.011870859118403</c:v>
                      </c:pt>
                      <c:pt idx="69">
                        <c:v>99.118890122082206</c:v>
                      </c:pt>
                      <c:pt idx="70">
                        <c:v>99.214419114779005</c:v>
                      </c:pt>
                      <c:pt idx="71">
                        <c:v>99.299670823160795</c:v>
                      </c:pt>
                      <c:pt idx="72">
                        <c:v>99.375734444651599</c:v>
                      </c:pt>
                      <c:pt idx="73">
                        <c:v>99.443587155477601</c:v>
                      </c:pt>
                      <c:pt idx="74">
                        <c:v>99.504104905475401</c:v>
                      </c:pt>
                      <c:pt idx="75">
                        <c:v>99.558072371334205</c:v>
                      </c:pt>
                      <c:pt idx="76">
                        <c:v>99.606191979884699</c:v>
                      </c:pt>
                      <c:pt idx="77">
                        <c:v>99.649092107280097</c:v>
                      </c:pt>
                      <c:pt idx="78">
                        <c:v>99.687334854001804</c:v>
                      </c:pt>
                      <c:pt idx="79">
                        <c:v>99.7214224155762</c:v>
                      </c:pt>
                      <c:pt idx="80">
                        <c:v>99.751803779773795</c:v>
                      </c:pt>
                      <c:pt idx="81">
                        <c:v>99.778879715830698</c:v>
                      </c:pt>
                      <c:pt idx="82">
                        <c:v>99.803008301208294</c:v>
                      </c:pt>
                      <c:pt idx="83">
                        <c:v>99.824508980799493</c:v>
                      </c:pt>
                      <c:pt idx="84">
                        <c:v>99.843666972238097</c:v>
                      </c:pt>
                      <c:pt idx="85">
                        <c:v>99.860736692646597</c:v>
                      </c:pt>
                      <c:pt idx="86">
                        <c:v>99.875945101947096</c:v>
                      </c:pt>
                      <c:pt idx="87">
                        <c:v>99.889494680752605</c:v>
                      </c:pt>
                      <c:pt idx="88">
                        <c:v>99.901565890929604</c:v>
                      </c:pt>
                      <c:pt idx="89">
                        <c:v>99.912319781166701</c:v>
                      </c:pt>
                      <c:pt idx="90">
                        <c:v>99.921899766369407</c:v>
                      </c:pt>
                      <c:pt idx="91">
                        <c:v>99.930433864069101</c:v>
                      </c:pt>
                      <c:pt idx="92">
                        <c:v>99.938036027821099</c:v>
                      </c:pt>
                      <c:pt idx="93">
                        <c:v>99.944807955331299</c:v>
                      </c:pt>
                      <c:pt idx="94">
                        <c:v>99.950840165759402</c:v>
                      </c:pt>
                      <c:pt idx="95">
                        <c:v>99.956213414053593</c:v>
                      </c:pt>
                      <c:pt idx="96">
                        <c:v>99.960999597136393</c:v>
                      </c:pt>
                      <c:pt idx="97">
                        <c:v>99.965262817354002</c:v>
                      </c:pt>
                      <c:pt idx="98">
                        <c:v>99.969060172791401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7FF0-4A7C-9565-36BF97E98DE6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1.48156180878281</c:v>
                      </c:pt>
                      <c:pt idx="1">
                        <c:v>2.9854067404864502</c:v>
                      </c:pt>
                      <c:pt idx="2">
                        <c:v>4.5129101497074302</c:v>
                      </c:pt>
                      <c:pt idx="3">
                        <c:v>6.0655866168023804</c:v>
                      </c:pt>
                      <c:pt idx="4">
                        <c:v>7.6451066755582504</c:v>
                      </c:pt>
                      <c:pt idx="5">
                        <c:v>9.2533184505045796</c:v>
                      </c:pt>
                      <c:pt idx="6">
                        <c:v>10.8922707164689</c:v>
                      </c:pt>
                      <c:pt idx="7">
                        <c:v>12.5642421694366</c:v>
                      </c:pt>
                      <c:pt idx="8">
                        <c:v>14.2717705339397</c:v>
                      </c:pt>
                      <c:pt idx="9">
                        <c:v>16.017688407043099</c:v>
                      </c:pt>
                      <c:pt idx="10">
                        <c:v>17.8051619155064</c:v>
                      </c:pt>
                      <c:pt idx="11">
                        <c:v>19.6377323123526</c:v>
                      </c:pt>
                      <c:pt idx="12">
                        <c:v>21.519358659274999</c:v>
                      </c:pt>
                      <c:pt idx="13">
                        <c:v>23.454458699329098</c:v>
                      </c:pt>
                      <c:pt idx="14">
                        <c:v>25.4479404839953</c:v>
                      </c:pt>
                      <c:pt idx="15">
                        <c:v>27.505214913495301</c:v>
                      </c:pt>
                      <c:pt idx="16">
                        <c:v>29.6321704154808</c:v>
                      </c:pt>
                      <c:pt idx="17">
                        <c:v>31.835083280325101</c:v>
                      </c:pt>
                      <c:pt idx="18">
                        <c:v>34.120424384434202</c:v>
                      </c:pt>
                      <c:pt idx="19">
                        <c:v>36.494506531030197</c:v>
                      </c:pt>
                      <c:pt idx="20">
                        <c:v>38.962915561152798</c:v>
                      </c:pt>
                      <c:pt idx="21">
                        <c:v>41.529673348658399</c:v>
                      </c:pt>
                      <c:pt idx="22">
                        <c:v>44.196127429169202</c:v>
                      </c:pt>
                      <c:pt idx="23">
                        <c:v>46.959653734560902</c:v>
                      </c:pt>
                      <c:pt idx="24">
                        <c:v>49.812389683291798</c:v>
                      </c:pt>
                      <c:pt idx="25">
                        <c:v>52.7403255503799</c:v>
                      </c:pt>
                      <c:pt idx="26">
                        <c:v>55.723093802205099</c:v>
                      </c:pt>
                      <c:pt idx="27">
                        <c:v>58.7346639564051</c:v>
                      </c:pt>
                      <c:pt idx="28">
                        <c:v>61.744900306075699</c:v>
                      </c:pt>
                      <c:pt idx="29">
                        <c:v>64.721698343034205</c:v>
                      </c:pt>
                      <c:pt idx="30">
                        <c:v>67.633289252354899</c:v>
                      </c:pt>
                      <c:pt idx="31">
                        <c:v>70.4503234723812</c:v>
                      </c:pt>
                      <c:pt idx="32">
                        <c:v>73.147466013021798</c:v>
                      </c:pt>
                      <c:pt idx="33">
                        <c:v>75.704392148652005</c:v>
                      </c:pt>
                      <c:pt idx="34">
                        <c:v>78.106200055551199</c:v>
                      </c:pt>
                      <c:pt idx="35">
                        <c:v>80.343335137916796</c:v>
                      </c:pt>
                      <c:pt idx="36">
                        <c:v>82.4111602464139</c:v>
                      </c:pt>
                      <c:pt idx="37">
                        <c:v>84.309308241483393</c:v>
                      </c:pt>
                      <c:pt idx="38">
                        <c:v>86.040926766290099</c:v>
                      </c:pt>
                      <c:pt idx="39">
                        <c:v>87.611908161052696</c:v>
                      </c:pt>
                      <c:pt idx="40">
                        <c:v>89.030163262413595</c:v>
                      </c:pt>
                      <c:pt idx="41">
                        <c:v>90.304975329856305</c:v>
                      </c:pt>
                      <c:pt idx="42">
                        <c:v>91.446451954809802</c:v>
                      </c:pt>
                      <c:pt idx="43">
                        <c:v>92.465078073685305</c:v>
                      </c:pt>
                      <c:pt idx="44">
                        <c:v>93.371366099685702</c:v>
                      </c:pt>
                      <c:pt idx="45">
                        <c:v>94.175593048870596</c:v>
                      </c:pt>
                      <c:pt idx="46">
                        <c:v>94.887611693884807</c:v>
                      </c:pt>
                      <c:pt idx="47">
                        <c:v>95.516723367258706</c:v>
                      </c:pt>
                      <c:pt idx="48">
                        <c:v>96.071600035255798</c:v>
                      </c:pt>
                      <c:pt idx="49">
                        <c:v>96.560244806172705</c:v>
                      </c:pt>
                      <c:pt idx="50">
                        <c:v>96.989981367356194</c:v>
                      </c:pt>
                      <c:pt idx="51">
                        <c:v>97.367464457667595</c:v>
                      </c:pt>
                      <c:pt idx="52">
                        <c:v>97.698705137476495</c:v>
                      </c:pt>
                      <c:pt idx="53">
                        <c:v>97.989105817569595</c:v>
                      </c:pt>
                      <c:pt idx="54">
                        <c:v>98.243501102144705</c:v>
                      </c:pt>
                      <c:pt idx="55">
                        <c:v>98.4662017387855</c:v>
                      </c:pt>
                      <c:pt idx="56">
                        <c:v>98.661039409288406</c:v>
                      </c:pt>
                      <c:pt idx="57">
                        <c:v>98.831410817360407</c:v>
                      </c:pt>
                      <c:pt idx="58">
                        <c:v>98.980320131181699</c:v>
                      </c:pt>
                      <c:pt idx="59">
                        <c:v>99.110419072333997</c:v>
                      </c:pt>
                      <c:pt idx="60">
                        <c:v>99.224044278817303</c:v>
                      </c:pt>
                      <c:pt idx="61">
                        <c:v>99.3232515754584</c:v>
                      </c:pt>
                      <c:pt idx="62">
                        <c:v>99.409847548539503</c:v>
                      </c:pt>
                      <c:pt idx="63">
                        <c:v>99.485417936751205</c:v>
                      </c:pt>
                      <c:pt idx="64">
                        <c:v>99.551353292896707</c:v>
                      </c:pt>
                      <c:pt idx="65">
                        <c:v>99.608871968446294</c:v>
                      </c:pt>
                      <c:pt idx="66">
                        <c:v>99.659040691353994</c:v>
                      </c:pt>
                      <c:pt idx="67">
                        <c:v>99.702792843300898</c:v>
                      </c:pt>
                      <c:pt idx="68">
                        <c:v>99.740944675864199</c:v>
                      </c:pt>
                      <c:pt idx="69">
                        <c:v>99.774209710578901</c:v>
                      </c:pt>
                      <c:pt idx="70">
                        <c:v>99.8032112901045</c:v>
                      </c:pt>
                      <c:pt idx="71">
                        <c:v>99.828493898231699</c:v>
                      </c:pt>
                      <c:pt idx="72">
                        <c:v>99.850532922487702</c:v>
                      </c:pt>
                      <c:pt idx="73">
                        <c:v>99.869743442465705</c:v>
                      </c:pt>
                      <c:pt idx="74">
                        <c:v>99.886487555547802</c:v>
                      </c:pt>
                      <c:pt idx="75">
                        <c:v>99.901081320474404</c:v>
                      </c:pt>
                      <c:pt idx="76">
                        <c:v>99.913800370107396</c:v>
                      </c:pt>
                      <c:pt idx="77">
                        <c:v>99.924885163688501</c:v>
                      </c:pt>
                      <c:pt idx="78">
                        <c:v>99.9345454275538</c:v>
                      </c:pt>
                      <c:pt idx="79">
                        <c:v>99.942963976825496</c:v>
                      </c:pt>
                      <c:pt idx="80">
                        <c:v>99.950300290935701</c:v>
                      </c:pt>
                      <c:pt idx="81">
                        <c:v>99.956693352515103</c:v>
                      </c:pt>
                      <c:pt idx="82">
                        <c:v>99.962264355004393</c:v>
                      </c:pt>
                      <c:pt idx="83">
                        <c:v>99.967118915387999</c:v>
                      </c:pt>
                      <c:pt idx="84">
                        <c:v>99.971349119904204</c:v>
                      </c:pt>
                      <c:pt idx="85">
                        <c:v>99.975035240301096</c:v>
                      </c:pt>
                      <c:pt idx="86">
                        <c:v>99.978247208269494</c:v>
                      </c:pt>
                      <c:pt idx="87">
                        <c:v>99.981046010029104</c:v>
                      </c:pt>
                      <c:pt idx="88">
                        <c:v>99.983484751536395</c:v>
                      </c:pt>
                      <c:pt idx="89">
                        <c:v>99.985609759676095</c:v>
                      </c:pt>
                      <c:pt idx="90">
                        <c:v>99.987461371641103</c:v>
                      </c:pt>
                      <c:pt idx="91">
                        <c:v>99.989074764109304</c:v>
                      </c:pt>
                      <c:pt idx="92">
                        <c:v>99.990480571543699</c:v>
                      </c:pt>
                      <c:pt idx="93">
                        <c:v>99.991705500827905</c:v>
                      </c:pt>
                      <c:pt idx="94">
                        <c:v>99.992772821763793</c:v>
                      </c:pt>
                      <c:pt idx="95">
                        <c:v>99.993702808515195</c:v>
                      </c:pt>
                      <c:pt idx="96">
                        <c:v>99.994513134605896</c:v>
                      </c:pt>
                      <c:pt idx="97">
                        <c:v>99.995219189469793</c:v>
                      </c:pt>
                      <c:pt idx="98">
                        <c:v>99.995834394181301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FF0-4A7C-9565-36BF97E98DE6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1.4845754466863701</c:v>
                      </c:pt>
                      <c:pt idx="1">
                        <c:v>2.99796914530326</c:v>
                      </c:pt>
                      <c:pt idx="2">
                        <c:v>4.5424144316997301</c:v>
                      </c:pt>
                      <c:pt idx="3">
                        <c:v>6.12043285409875</c:v>
                      </c:pt>
                      <c:pt idx="4">
                        <c:v>7.7348833975592903</c:v>
                      </c:pt>
                      <c:pt idx="5">
                        <c:v>9.3890233945753199</c:v>
                      </c:pt>
                      <c:pt idx="6">
                        <c:v>11.086584511404601</c:v>
                      </c:pt>
                      <c:pt idx="7">
                        <c:v>12.8318612177465</c:v>
                      </c:pt>
                      <c:pt idx="8">
                        <c:v>14.6298218501394</c:v>
                      </c:pt>
                      <c:pt idx="9">
                        <c:v>16.4862419539275</c:v>
                      </c:pt>
                      <c:pt idx="10">
                        <c:v>18.407863155598701</c:v>
                      </c:pt>
                      <c:pt idx="11">
                        <c:v>20.4025816450891</c:v>
                      </c:pt>
                      <c:pt idx="12">
                        <c:v>22.479655750989998</c:v>
                      </c:pt>
                      <c:pt idx="13">
                        <c:v>24.649921753122101</c:v>
                      </c:pt>
                      <c:pt idx="14">
                        <c:v>26.925970337803498</c:v>
                      </c:pt>
                      <c:pt idx="15">
                        <c:v>29.322201281892099</c:v>
                      </c:pt>
                      <c:pt idx="16">
                        <c:v>31.854584282854098</c:v>
                      </c:pt>
                      <c:pt idx="17">
                        <c:v>34.539857583044103</c:v>
                      </c:pt>
                      <c:pt idx="18">
                        <c:v>37.393794117501997</c:v>
                      </c:pt>
                      <c:pt idx="19">
                        <c:v>40.428200818192998</c:v>
                      </c:pt>
                      <c:pt idx="20">
                        <c:v>43.646697712742402</c:v>
                      </c:pt>
                      <c:pt idx="21">
                        <c:v>47.040108636188897</c:v>
                      </c:pt>
                      <c:pt idx="22">
                        <c:v>50.583137903075396</c:v>
                      </c:pt>
                      <c:pt idx="23">
                        <c:v>54.234064436345697</c:v>
                      </c:pt>
                      <c:pt idx="24">
                        <c:v>57.938069839653799</c:v>
                      </c:pt>
                      <c:pt idx="25">
                        <c:v>61.633242959540397</c:v>
                      </c:pt>
                      <c:pt idx="26">
                        <c:v>65.257400999332404</c:v>
                      </c:pt>
                      <c:pt idx="27">
                        <c:v>68.754014439631405</c:v>
                      </c:pt>
                      <c:pt idx="28">
                        <c:v>72.076273901709897</c:v>
                      </c:pt>
                      <c:pt idx="29">
                        <c:v>75.189108206180606</c:v>
                      </c:pt>
                      <c:pt idx="30">
                        <c:v>78.069461589174395</c:v>
                      </c:pt>
                      <c:pt idx="31">
                        <c:v>80.705345747452299</c:v>
                      </c:pt>
                      <c:pt idx="32">
                        <c:v>83.094182242716201</c:v>
                      </c:pt>
                      <c:pt idx="33">
                        <c:v>85.240856953484197</c:v>
                      </c:pt>
                      <c:pt idx="34">
                        <c:v>87.155782912715907</c:v>
                      </c:pt>
                      <c:pt idx="35">
                        <c:v>88.853148723753307</c:v>
                      </c:pt>
                      <c:pt idx="36">
                        <c:v>90.349441289565505</c:v>
                      </c:pt>
                      <c:pt idx="37">
                        <c:v>91.662267389335597</c:v>
                      </c:pt>
                      <c:pt idx="38">
                        <c:v>92.809459349417097</c:v>
                      </c:pt>
                      <c:pt idx="39">
                        <c:v>93.808430961610298</c:v>
                      </c:pt>
                      <c:pt idx="40">
                        <c:v>94.675740574446095</c:v>
                      </c:pt>
                      <c:pt idx="41">
                        <c:v>95.426819110197897</c:v>
                      </c:pt>
                      <c:pt idx="42">
                        <c:v>96.075821285469701</c:v>
                      </c:pt>
                      <c:pt idx="43">
                        <c:v>96.635571305116997</c:v>
                      </c:pt>
                      <c:pt idx="44">
                        <c:v>97.117571390147504</c:v>
                      </c:pt>
                      <c:pt idx="45">
                        <c:v>97.532053724674995</c:v>
                      </c:pt>
                      <c:pt idx="46">
                        <c:v>97.888059726121497</c:v>
                      </c:pt>
                      <c:pt idx="47">
                        <c:v>98.193534235805302</c:v>
                      </c:pt>
                      <c:pt idx="48">
                        <c:v>98.455426224674397</c:v>
                      </c:pt>
                      <c:pt idx="49">
                        <c:v>98.679790209758195</c:v>
                      </c:pt>
                      <c:pt idx="50">
                        <c:v>98.871884330533106</c:v>
                      </c:pt>
                      <c:pt idx="51">
                        <c:v>99.036262618849193</c:v>
                      </c:pt>
                      <c:pt idx="52">
                        <c:v>99.176860265195501</c:v>
                      </c:pt>
                      <c:pt idx="53">
                        <c:v>99.297071129804195</c:v>
                      </c:pt>
                      <c:pt idx="54">
                        <c:v>99.399817388583699</c:v>
                      </c:pt>
                      <c:pt idx="55">
                        <c:v>99.487611625098907</c:v>
                      </c:pt>
                      <c:pt idx="56">
                        <c:v>99.562611721150603</c:v>
                      </c:pt>
                      <c:pt idx="57">
                        <c:v>99.626668971841795</c:v>
                      </c:pt>
                      <c:pt idx="58">
                        <c:v>99.6813704482758</c:v>
                      </c:pt>
                      <c:pt idx="59">
                        <c:v>99.728075595846093</c:v>
                      </c:pt>
                      <c:pt idx="60">
                        <c:v>99.767948210586596</c:v>
                      </c:pt>
                      <c:pt idx="61">
                        <c:v>99.801984186797498</c:v>
                      </c:pt>
                      <c:pt idx="62">
                        <c:v>99.831035164307295</c:v>
                      </c:pt>
                      <c:pt idx="63">
                        <c:v>99.855829290010206</c:v>
                      </c:pt>
                      <c:pt idx="64">
                        <c:v>99.876988940091906</c:v>
                      </c:pt>
                      <c:pt idx="65">
                        <c:v>99.895045804314904</c:v>
                      </c:pt>
                      <c:pt idx="66">
                        <c:v>99.910454101273501</c:v>
                      </c:pt>
                      <c:pt idx="67">
                        <c:v>99.9236018020637</c:v>
                      </c:pt>
                      <c:pt idx="68">
                        <c:v>99.934820142579795</c:v>
                      </c:pt>
                      <c:pt idx="69">
                        <c:v>99.9443919483234</c:v>
                      </c:pt>
                      <c:pt idx="70">
                        <c:v>99.952558693276302</c:v>
                      </c:pt>
                      <c:pt idx="71">
                        <c:v>99.959526472723695</c:v>
                      </c:pt>
                      <c:pt idx="72">
                        <c:v>99.965471170787296</c:v>
                      </c:pt>
                      <c:pt idx="73">
                        <c:v>99.970542944836197</c:v>
                      </c:pt>
                      <c:pt idx="74">
                        <c:v>99.9748699008464</c:v>
                      </c:pt>
                      <c:pt idx="75">
                        <c:v>99.978561388441705</c:v>
                      </c:pt>
                      <c:pt idx="76">
                        <c:v>99.981710707004098</c:v>
                      </c:pt>
                      <c:pt idx="77">
                        <c:v>99.984397442638198</c:v>
                      </c:pt>
                      <c:pt idx="78">
                        <c:v>99.986689539639698</c:v>
                      </c:pt>
                      <c:pt idx="79">
                        <c:v>99.988644951868295</c:v>
                      </c:pt>
                      <c:pt idx="80">
                        <c:v>99.990313117621696</c:v>
                      </c:pt>
                      <c:pt idx="81">
                        <c:v>99.991736234215907</c:v>
                      </c:pt>
                      <c:pt idx="82">
                        <c:v>99.992950289112599</c:v>
                      </c:pt>
                      <c:pt idx="83">
                        <c:v>99.993985991962603</c:v>
                      </c:pt>
                      <c:pt idx="84">
                        <c:v>99.994869544973895</c:v>
                      </c:pt>
                      <c:pt idx="85">
                        <c:v>99.995623292182103</c:v>
                      </c:pt>
                      <c:pt idx="86">
                        <c:v>99.996266306559704</c:v>
                      </c:pt>
                      <c:pt idx="87">
                        <c:v>99.996814864301896</c:v>
                      </c:pt>
                      <c:pt idx="88">
                        <c:v>99.997282817600805</c:v>
                      </c:pt>
                      <c:pt idx="89">
                        <c:v>99.997682006299897</c:v>
                      </c:pt>
                      <c:pt idx="90">
                        <c:v>99.998022552821197</c:v>
                      </c:pt>
                      <c:pt idx="91">
                        <c:v>99.998313060982497</c:v>
                      </c:pt>
                      <c:pt idx="92">
                        <c:v>99.998560906528596</c:v>
                      </c:pt>
                      <c:pt idx="93">
                        <c:v>99.998772336656003</c:v>
                      </c:pt>
                      <c:pt idx="94">
                        <c:v>99.998952703981601</c:v>
                      </c:pt>
                      <c:pt idx="95">
                        <c:v>99.999106571840798</c:v>
                      </c:pt>
                      <c:pt idx="96">
                        <c:v>99.999237832071898</c:v>
                      </c:pt>
                      <c:pt idx="97">
                        <c:v>99.999349809827706</c:v>
                      </c:pt>
                      <c:pt idx="98">
                        <c:v>99.9994453223633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FF0-4A7C-9565-36BF97E98DE6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1.4876774201316001</c:v>
                      </c:pt>
                      <c:pt idx="1">
                        <c:v>3.0110224941908199</c:v>
                      </c:pt>
                      <c:pt idx="2">
                        <c:v>4.5733893998895399</c:v>
                      </c:pt>
                      <c:pt idx="3">
                        <c:v>6.1786647996089599</c:v>
                      </c:pt>
                      <c:pt idx="4">
                        <c:v>7.8313854734531896</c:v>
                      </c:pt>
                      <c:pt idx="5">
                        <c:v>9.5368907301086097</c:v>
                      </c:pt>
                      <c:pt idx="6">
                        <c:v>11.3015158739548</c:v>
                      </c:pt>
                      <c:pt idx="7">
                        <c:v>13.132845823413099</c:v>
                      </c:pt>
                      <c:pt idx="8">
                        <c:v>15.0400447196311</c:v>
                      </c:pt>
                      <c:pt idx="9">
                        <c:v>17.034285466369202</c:v>
                      </c:pt>
                      <c:pt idx="10">
                        <c:v>19.1293023857808</c:v>
                      </c:pt>
                      <c:pt idx="11">
                        <c:v>21.342082278123701</c:v>
                      </c:pt>
                      <c:pt idx="12">
                        <c:v>23.693673903733</c:v>
                      </c:pt>
                      <c:pt idx="13">
                        <c:v>26.209985514261898</c:v>
                      </c:pt>
                      <c:pt idx="14">
                        <c:v>28.9221902983106</c:v>
                      </c:pt>
                      <c:pt idx="15">
                        <c:v>31.8658669270378</c:v>
                      </c:pt>
                      <c:pt idx="16">
                        <c:v>35.077317478699896</c:v>
                      </c:pt>
                      <c:pt idx="17">
                        <c:v>38.585310190159397</c:v>
                      </c:pt>
                      <c:pt idx="18">
                        <c:v>42.398332931926802</c:v>
                      </c:pt>
                      <c:pt idx="19">
                        <c:v>46.491848211700699</c:v>
                      </c:pt>
                      <c:pt idx="20">
                        <c:v>50.803186192340398</c:v>
                      </c:pt>
                      <c:pt idx="21">
                        <c:v>55.2383316298653</c:v>
                      </c:pt>
                      <c:pt idx="22">
                        <c:v>59.6874457144459</c:v>
                      </c:pt>
                      <c:pt idx="23">
                        <c:v>64.042016523352402</c:v>
                      </c:pt>
                      <c:pt idx="24">
                        <c:v>68.208102794227898</c:v>
                      </c:pt>
                      <c:pt idx="25">
                        <c:v>72.113679535808103</c:v>
                      </c:pt>
                      <c:pt idx="26">
                        <c:v>75.710663017121107</c:v>
                      </c:pt>
                      <c:pt idx="27">
                        <c:v>78.973252130862605</c:v>
                      </c:pt>
                      <c:pt idx="28">
                        <c:v>81.894264478345704</c:v>
                      </c:pt>
                      <c:pt idx="29">
                        <c:v>84.480767021491701</c:v>
                      </c:pt>
                      <c:pt idx="30">
                        <c:v>86.749834076245705</c:v>
                      </c:pt>
                      <c:pt idx="31">
                        <c:v>88.724875057789404</c:v>
                      </c:pt>
                      <c:pt idx="32">
                        <c:v>90.432698675101904</c:v>
                      </c:pt>
                      <c:pt idx="33">
                        <c:v>91.901314764561405</c:v>
                      </c:pt>
                      <c:pt idx="34">
                        <c:v>93.158386844053396</c:v>
                      </c:pt>
                      <c:pt idx="35">
                        <c:v>94.230214831120804</c:v>
                      </c:pt>
                      <c:pt idx="36">
                        <c:v>95.141129025353194</c:v>
                      </c:pt>
                      <c:pt idx="37">
                        <c:v>95.913182606169599</c:v>
                      </c:pt>
                      <c:pt idx="38">
                        <c:v>96.566054576164603</c:v>
                      </c:pt>
                      <c:pt idx="39">
                        <c:v>97.117091662434404</c:v>
                      </c:pt>
                      <c:pt idx="40">
                        <c:v>97.581437287668905</c:v>
                      </c:pt>
                      <c:pt idx="41">
                        <c:v>97.972208696340502</c:v>
                      </c:pt>
                      <c:pt idx="42">
                        <c:v>98.300697072562102</c:v>
                      </c:pt>
                      <c:pt idx="43">
                        <c:v>98.576572064373394</c:v>
                      </c:pt>
                      <c:pt idx="44">
                        <c:v>98.808080105338703</c:v>
                      </c:pt>
                      <c:pt idx="45">
                        <c:v>99.002229829855096</c:v>
                      </c:pt>
                      <c:pt idx="46">
                        <c:v>99.164961077558203</c:v>
                      </c:pt>
                      <c:pt idx="47">
                        <c:v>99.301296038979601</c:v>
                      </c:pt>
                      <c:pt idx="48">
                        <c:v>99.415472914399302</c:v>
                      </c:pt>
                      <c:pt idx="49">
                        <c:v>99.511062552441899</c:v>
                      </c:pt>
                      <c:pt idx="50">
                        <c:v>99.591069535714794</c:v>
                      </c:pt>
                      <c:pt idx="51">
                        <c:v>99.658019214907895</c:v>
                      </c:pt>
                      <c:pt idx="52">
                        <c:v>99.714032174036603</c:v>
                      </c:pt>
                      <c:pt idx="53">
                        <c:v>99.760887669313703</c:v>
                      </c:pt>
                      <c:pt idx="54">
                        <c:v>99.800077755686502</c:v>
                      </c:pt>
                      <c:pt idx="55">
                        <c:v>99.832852908320802</c:v>
                      </c:pt>
                      <c:pt idx="56">
                        <c:v>99.860260687716405</c:v>
                      </c:pt>
                      <c:pt idx="57">
                        <c:v>99.883178338808605</c:v>
                      </c:pt>
                      <c:pt idx="58">
                        <c:v>99.902340257984406</c:v>
                      </c:pt>
                      <c:pt idx="59">
                        <c:v>99.918361070320898</c:v>
                      </c:pt>
                      <c:pt idx="60">
                        <c:v>99.931755080672502</c:v>
                      </c:pt>
                      <c:pt idx="61">
                        <c:v>99.942952578680405</c:v>
                      </c:pt>
                      <c:pt idx="62">
                        <c:v>99.952313487495502</c:v>
                      </c:pt>
                      <c:pt idx="63">
                        <c:v>99.960138836596101</c:v>
                      </c:pt>
                      <c:pt idx="64">
                        <c:v>99.966680397887401</c:v>
                      </c:pt>
                      <c:pt idx="65">
                        <c:v>99.972148641970094</c:v>
                      </c:pt>
                      <c:pt idx="66">
                        <c:v>99.976719623247405</c:v>
                      </c:pt>
                      <c:pt idx="67">
                        <c:v>99.980540531866495</c:v>
                      </c:pt>
                      <c:pt idx="68">
                        <c:v>99.983734405211194</c:v>
                      </c:pt>
                      <c:pt idx="69">
                        <c:v>99.986404122494307</c:v>
                      </c:pt>
                      <c:pt idx="70">
                        <c:v>99.988635690541003</c:v>
                      </c:pt>
                      <c:pt idx="71">
                        <c:v>99.990501008202003</c:v>
                      </c:pt>
                      <c:pt idx="72">
                        <c:v>99.992060171600997</c:v>
                      </c:pt>
                      <c:pt idx="73">
                        <c:v>99.993363427857503</c:v>
                      </c:pt>
                      <c:pt idx="74">
                        <c:v>99.994452775556894</c:v>
                      </c:pt>
                      <c:pt idx="75">
                        <c:v>99.995363319836201</c:v>
                      </c:pt>
                      <c:pt idx="76">
                        <c:v>99.996124407974904</c:v>
                      </c:pt>
                      <c:pt idx="77">
                        <c:v>99.996760570803502</c:v>
                      </c:pt>
                      <c:pt idx="78">
                        <c:v>99.997292321063597</c:v>
                      </c:pt>
                      <c:pt idx="79">
                        <c:v>99.9977367777946</c:v>
                      </c:pt>
                      <c:pt idx="80">
                        <c:v>99.998108264073906</c:v>
                      </c:pt>
                      <c:pt idx="81">
                        <c:v>99.998418775001198</c:v>
                      </c:pt>
                      <c:pt idx="82">
                        <c:v>99.998678321222499</c:v>
                      </c:pt>
                      <c:pt idx="83">
                        <c:v>99.998895269360503</c:v>
                      </c:pt>
                      <c:pt idx="84">
                        <c:v>99.999076611416598</c:v>
                      </c:pt>
                      <c:pt idx="85">
                        <c:v>99.999228180339401</c:v>
                      </c:pt>
                      <c:pt idx="86">
                        <c:v>99.999354872900497</c:v>
                      </c:pt>
                      <c:pt idx="87">
                        <c:v>99.999460769039302</c:v>
                      </c:pt>
                      <c:pt idx="88">
                        <c:v>99.999549270704605</c:v>
                      </c:pt>
                      <c:pt idx="89">
                        <c:v>99.999623257288107</c:v>
                      </c:pt>
                      <c:pt idx="90">
                        <c:v>99.999685099971401</c:v>
                      </c:pt>
                      <c:pt idx="91">
                        <c:v>99.999736797518196</c:v>
                      </c:pt>
                      <c:pt idx="92">
                        <c:v>99.999780003855093</c:v>
                      </c:pt>
                      <c:pt idx="93">
                        <c:v>99.999816119363899</c:v>
                      </c:pt>
                      <c:pt idx="94">
                        <c:v>99.999846301280996</c:v>
                      </c:pt>
                      <c:pt idx="95">
                        <c:v>99.999871533579096</c:v>
                      </c:pt>
                      <c:pt idx="96">
                        <c:v>99.999892622513599</c:v>
                      </c:pt>
                      <c:pt idx="97">
                        <c:v>99.999910252104399</c:v>
                      </c:pt>
                      <c:pt idx="98">
                        <c:v>99.999924983532907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FF0-4A7C-9565-36BF97E98DE6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21544618055555556"/>
          <c:w val="0.15621349206349205"/>
          <c:h val="0.45004513888888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XLA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(tau1)'!$B$101:$L$101</c:f>
              <c:numCache>
                <c:formatCode>General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FD-428A-8BD8-0972F1A13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SHDO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(tau1)'!$B$3:$B$101</c:f>
              <c:numCache>
                <c:formatCode>General</c:formatCode>
                <c:ptCount val="99"/>
                <c:pt idx="0">
                  <c:v>40.8458161250771</c:v>
                </c:pt>
                <c:pt idx="1">
                  <c:v>40.835754978111801</c:v>
                </c:pt>
                <c:pt idx="2">
                  <c:v>40.825818334560097</c:v>
                </c:pt>
                <c:pt idx="3">
                  <c:v>40.816009835406803</c:v>
                </c:pt>
                <c:pt idx="4">
                  <c:v>40.806326223003097</c:v>
                </c:pt>
                <c:pt idx="5">
                  <c:v>40.7967658257867</c:v>
                </c:pt>
                <c:pt idx="6">
                  <c:v>40.787327294519599</c:v>
                </c:pt>
                <c:pt idx="7">
                  <c:v>40.778009039533202</c:v>
                </c:pt>
                <c:pt idx="8">
                  <c:v>40.768810369693597</c:v>
                </c:pt>
                <c:pt idx="9">
                  <c:v>40.759730368992997</c:v>
                </c:pt>
                <c:pt idx="10">
                  <c:v>40.750767792898699</c:v>
                </c:pt>
                <c:pt idx="11">
                  <c:v>40.741921645932599</c:v>
                </c:pt>
                <c:pt idx="12">
                  <c:v>40.733190943182102</c:v>
                </c:pt>
                <c:pt idx="13">
                  <c:v>40.724574258723102</c:v>
                </c:pt>
                <c:pt idx="14">
                  <c:v>40.716070055051503</c:v>
                </c:pt>
                <c:pt idx="15">
                  <c:v>40.707677009989297</c:v>
                </c:pt>
                <c:pt idx="16">
                  <c:v>40.699394670803699</c:v>
                </c:pt>
                <c:pt idx="17">
                  <c:v>40.691221944403203</c:v>
                </c:pt>
                <c:pt idx="18">
                  <c:v>40.683157627463302</c:v>
                </c:pt>
                <c:pt idx="19">
                  <c:v>40.675200486472598</c:v>
                </c:pt>
                <c:pt idx="20">
                  <c:v>40.667349618672702</c:v>
                </c:pt>
                <c:pt idx="21">
                  <c:v>40.659603996488997</c:v>
                </c:pt>
                <c:pt idx="22">
                  <c:v>40.651962463201798</c:v>
                </c:pt>
                <c:pt idx="23">
                  <c:v>40.6444238147348</c:v>
                </c:pt>
                <c:pt idx="24">
                  <c:v>40.636986960137101</c:v>
                </c:pt>
                <c:pt idx="25">
                  <c:v>40.6296510984007</c:v>
                </c:pt>
                <c:pt idx="26">
                  <c:v>40.622414994932001</c:v>
                </c:pt>
                <c:pt idx="27">
                  <c:v>40.615277517670997</c:v>
                </c:pt>
                <c:pt idx="28">
                  <c:v>40.608237547052703</c:v>
                </c:pt>
                <c:pt idx="29">
                  <c:v>40.601294189021999</c:v>
                </c:pt>
                <c:pt idx="30">
                  <c:v>40.594446373815899</c:v>
                </c:pt>
                <c:pt idx="31">
                  <c:v>40.587693005683001</c:v>
                </c:pt>
                <c:pt idx="32">
                  <c:v>40.5810329907954</c:v>
                </c:pt>
                <c:pt idx="33">
                  <c:v>40.574465243019603</c:v>
                </c:pt>
                <c:pt idx="34">
                  <c:v>40.567988689182897</c:v>
                </c:pt>
                <c:pt idx="35">
                  <c:v>40.561602278140199</c:v>
                </c:pt>
                <c:pt idx="36">
                  <c:v>40.555304980247897</c:v>
                </c:pt>
                <c:pt idx="37">
                  <c:v>40.549095790419301</c:v>
                </c:pt>
                <c:pt idx="38">
                  <c:v>40.542973733095799</c:v>
                </c:pt>
                <c:pt idx="39">
                  <c:v>40.536937865588698</c:v>
                </c:pt>
                <c:pt idx="40">
                  <c:v>40.530987281250503</c:v>
                </c:pt>
                <c:pt idx="41">
                  <c:v>40.525120982434302</c:v>
                </c:pt>
                <c:pt idx="42">
                  <c:v>40.519337815196899</c:v>
                </c:pt>
                <c:pt idx="43">
                  <c:v>40.513636787156202</c:v>
                </c:pt>
                <c:pt idx="44">
                  <c:v>40.508016919209702</c:v>
                </c:pt>
                <c:pt idx="45">
                  <c:v>40.502477243249899</c:v>
                </c:pt>
                <c:pt idx="46">
                  <c:v>40.497016803125902</c:v>
                </c:pt>
                <c:pt idx="47">
                  <c:v>40.4916346490213</c:v>
                </c:pt>
                <c:pt idx="48">
                  <c:v>40.486329793901803</c:v>
                </c:pt>
                <c:pt idx="49">
                  <c:v>40.481101279690897</c:v>
                </c:pt>
                <c:pt idx="50">
                  <c:v>40.475948164619098</c:v>
                </c:pt>
                <c:pt idx="51">
                  <c:v>40.470869516540802</c:v>
                </c:pt>
                <c:pt idx="52">
                  <c:v>40.4658644136763</c:v>
                </c:pt>
                <c:pt idx="53">
                  <c:v>40.4609319452926</c:v>
                </c:pt>
                <c:pt idx="54">
                  <c:v>40.456071187948503</c:v>
                </c:pt>
                <c:pt idx="55">
                  <c:v>40.451281220872403</c:v>
                </c:pt>
                <c:pt idx="56">
                  <c:v>40.446561145377601</c:v>
                </c:pt>
                <c:pt idx="57">
                  <c:v>40.441910072458597</c:v>
                </c:pt>
                <c:pt idx="58">
                  <c:v>40.437327123464598</c:v>
                </c:pt>
                <c:pt idx="59">
                  <c:v>40.432811430815597</c:v>
                </c:pt>
                <c:pt idx="60">
                  <c:v>40.428362125899802</c:v>
                </c:pt>
                <c:pt idx="61">
                  <c:v>40.423978338662003</c:v>
                </c:pt>
                <c:pt idx="62">
                  <c:v>40.4196592059116</c:v>
                </c:pt>
                <c:pt idx="63">
                  <c:v>40.4154038849396</c:v>
                </c:pt>
                <c:pt idx="64">
                  <c:v>40.4112115425933</c:v>
                </c:pt>
                <c:pt idx="65">
                  <c:v>40.407081356183397</c:v>
                </c:pt>
                <c:pt idx="66">
                  <c:v>40.403012512547903</c:v>
                </c:pt>
                <c:pt idx="67">
                  <c:v>40.399004178215101</c:v>
                </c:pt>
                <c:pt idx="68">
                  <c:v>40.3950555377725</c:v>
                </c:pt>
                <c:pt idx="69">
                  <c:v>40.391165793956198</c:v>
                </c:pt>
                <c:pt idx="70">
                  <c:v>40.387334159130702</c:v>
                </c:pt>
                <c:pt idx="71">
                  <c:v>40.383559855486901</c:v>
                </c:pt>
                <c:pt idx="72">
                  <c:v>40.379842115191799</c:v>
                </c:pt>
                <c:pt idx="73">
                  <c:v>40.3761801804919</c:v>
                </c:pt>
                <c:pt idx="74">
                  <c:v>40.372573303771503</c:v>
                </c:pt>
                <c:pt idx="75">
                  <c:v>40.369020745776297</c:v>
                </c:pt>
                <c:pt idx="76">
                  <c:v>40.365521752329997</c:v>
                </c:pt>
                <c:pt idx="77">
                  <c:v>40.362075584631199</c:v>
                </c:pt>
                <c:pt idx="78">
                  <c:v>40.358681516392501</c:v>
                </c:pt>
                <c:pt idx="79">
                  <c:v>40.355338827497299</c:v>
                </c:pt>
                <c:pt idx="80">
                  <c:v>40.352046803463402</c:v>
                </c:pt>
                <c:pt idx="81">
                  <c:v>40.348804734855598</c:v>
                </c:pt>
                <c:pt idx="82">
                  <c:v>40.345611916649503</c:v>
                </c:pt>
                <c:pt idx="83">
                  <c:v>40.3424676475464</c:v>
                </c:pt>
                <c:pt idx="84">
                  <c:v>40.3393712336986</c:v>
                </c:pt>
                <c:pt idx="85">
                  <c:v>40.336322032728503</c:v>
                </c:pt>
                <c:pt idx="86">
                  <c:v>40.333319390796703</c:v>
                </c:pt>
                <c:pt idx="87">
                  <c:v>40.330362651168997</c:v>
                </c:pt>
                <c:pt idx="88">
                  <c:v>40.327451163932899</c:v>
                </c:pt>
                <c:pt idx="89">
                  <c:v>40.324584285739398</c:v>
                </c:pt>
                <c:pt idx="90">
                  <c:v>40.321761379524297</c:v>
                </c:pt>
                <c:pt idx="91">
                  <c:v>40.318981814204903</c:v>
                </c:pt>
                <c:pt idx="92">
                  <c:v>40.316244964355597</c:v>
                </c:pt>
                <c:pt idx="93">
                  <c:v>40.313550212323797</c:v>
                </c:pt>
                <c:pt idx="94">
                  <c:v>40.3108969673427</c:v>
                </c:pt>
                <c:pt idx="95">
                  <c:v>40.308284636512901</c:v>
                </c:pt>
                <c:pt idx="96">
                  <c:v>40.305712630213698</c:v>
                </c:pt>
                <c:pt idx="97">
                  <c:v>40.303180365797601</c:v>
                </c:pt>
                <c:pt idx="98">
                  <c:v>40.300687267453497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40-43AA-8FCD-069D39854C90}"/>
            </c:ext>
          </c:extLst>
        </c:ser>
        <c:ser>
          <c:idx val="1"/>
          <c:order val="1"/>
          <c:tx>
            <c:strRef>
              <c:f>'wt thdp SHDO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(tau1)'!$C$3:$C$101</c:f>
              <c:numCache>
                <c:formatCode>General</c:formatCode>
                <c:ptCount val="99"/>
                <c:pt idx="0">
                  <c:v>40.835537749354799</c:v>
                </c:pt>
                <c:pt idx="1">
                  <c:v>40.815261486361898</c:v>
                </c:pt>
                <c:pt idx="2">
                  <c:v>40.795175570917003</c:v>
                </c:pt>
                <c:pt idx="3">
                  <c:v>40.7753297371409</c:v>
                </c:pt>
                <c:pt idx="4">
                  <c:v>40.755694635600399</c:v>
                </c:pt>
                <c:pt idx="5">
                  <c:v>40.736268222631203</c:v>
                </c:pt>
                <c:pt idx="6">
                  <c:v>40.717050392014997</c:v>
                </c:pt>
                <c:pt idx="7">
                  <c:v>40.698040565102403</c:v>
                </c:pt>
                <c:pt idx="8">
                  <c:v>40.679238391461702</c:v>
                </c:pt>
                <c:pt idx="9">
                  <c:v>40.660643185188597</c:v>
                </c:pt>
                <c:pt idx="10">
                  <c:v>40.642254408552901</c:v>
                </c:pt>
                <c:pt idx="11">
                  <c:v>40.624071323171897</c:v>
                </c:pt>
                <c:pt idx="12">
                  <c:v>40.606093476312303</c:v>
                </c:pt>
                <c:pt idx="13">
                  <c:v>40.588319777518201</c:v>
                </c:pt>
                <c:pt idx="14">
                  <c:v>40.570749192415398</c:v>
                </c:pt>
                <c:pt idx="15">
                  <c:v>40.553381281609703</c:v>
                </c:pt>
                <c:pt idx="16">
                  <c:v>40.536215255149003</c:v>
                </c:pt>
                <c:pt idx="17">
                  <c:v>40.519250259828098</c:v>
                </c:pt>
                <c:pt idx="18">
                  <c:v>40.502485395242097</c:v>
                </c:pt>
                <c:pt idx="19">
                  <c:v>40.485919732426602</c:v>
                </c:pt>
                <c:pt idx="20">
                  <c:v>40.4695523095589</c:v>
                </c:pt>
                <c:pt idx="21">
                  <c:v>40.453382144558198</c:v>
                </c:pt>
                <c:pt idx="22">
                  <c:v>40.437408211405</c:v>
                </c:pt>
                <c:pt idx="23">
                  <c:v>40.421629451896699</c:v>
                </c:pt>
                <c:pt idx="24">
                  <c:v>40.406044815009501</c:v>
                </c:pt>
                <c:pt idx="25">
                  <c:v>40.390653206946702</c:v>
                </c:pt>
                <c:pt idx="26">
                  <c:v>40.375453484276399</c:v>
                </c:pt>
                <c:pt idx="27">
                  <c:v>40.360444466627698</c:v>
                </c:pt>
                <c:pt idx="28">
                  <c:v>40.3456249353045</c:v>
                </c:pt>
                <c:pt idx="29">
                  <c:v>40.330993638211098</c:v>
                </c:pt>
                <c:pt idx="30">
                  <c:v>40.316549402709803</c:v>
                </c:pt>
                <c:pt idx="31">
                  <c:v>40.302291003073996</c:v>
                </c:pt>
                <c:pt idx="32">
                  <c:v>40.288217153913102</c:v>
                </c:pt>
                <c:pt idx="33">
                  <c:v>40.274326539597403</c:v>
                </c:pt>
                <c:pt idx="34">
                  <c:v>40.260617812849098</c:v>
                </c:pt>
                <c:pt idx="35">
                  <c:v>40.2470896000385</c:v>
                </c:pt>
                <c:pt idx="36">
                  <c:v>40.233740592119503</c:v>
                </c:pt>
                <c:pt idx="37">
                  <c:v>40.220569433929697</c:v>
                </c:pt>
                <c:pt idx="38">
                  <c:v>40.207574726700997</c:v>
                </c:pt>
                <c:pt idx="39">
                  <c:v>40.1947550487683</c:v>
                </c:pt>
                <c:pt idx="40">
                  <c:v>40.182108954795901</c:v>
                </c:pt>
                <c:pt idx="41">
                  <c:v>40.169634981218799</c:v>
                </c:pt>
                <c:pt idx="42">
                  <c:v>40.1573317120898</c:v>
                </c:pt>
                <c:pt idx="43">
                  <c:v>40.145197694507203</c:v>
                </c:pt>
                <c:pt idx="44">
                  <c:v>40.133231446341199</c:v>
                </c:pt>
                <c:pt idx="45">
                  <c:v>40.1214314696036</c:v>
                </c:pt>
                <c:pt idx="46">
                  <c:v>40.109796250156698</c:v>
                </c:pt>
                <c:pt idx="47">
                  <c:v>40.098324262490401</c:v>
                </c:pt>
                <c:pt idx="48">
                  <c:v>40.087014012612798</c:v>
                </c:pt>
                <c:pt idx="49">
                  <c:v>40.075863980579101</c:v>
                </c:pt>
                <c:pt idx="50">
                  <c:v>40.064872629105601</c:v>
                </c:pt>
                <c:pt idx="51">
                  <c:v>40.054038411434099</c:v>
                </c:pt>
                <c:pt idx="52">
                  <c:v>40.043359771432002</c:v>
                </c:pt>
                <c:pt idx="53">
                  <c:v>40.0328351508333</c:v>
                </c:pt>
                <c:pt idx="54">
                  <c:v>40.022462996769697</c:v>
                </c:pt>
                <c:pt idx="55">
                  <c:v>40.012241758858998</c:v>
                </c:pt>
                <c:pt idx="56">
                  <c:v>40.002169869763698</c:v>
                </c:pt>
                <c:pt idx="57">
                  <c:v>39.9922457589023</c:v>
                </c:pt>
                <c:pt idx="58">
                  <c:v>39.982467852549298</c:v>
                </c:pt>
                <c:pt idx="59">
                  <c:v>39.972834575716803</c:v>
                </c:pt>
                <c:pt idx="60">
                  <c:v>39.963344361663701</c:v>
                </c:pt>
                <c:pt idx="61">
                  <c:v>39.953995638856398</c:v>
                </c:pt>
                <c:pt idx="62">
                  <c:v>39.944786835061699</c:v>
                </c:pt>
                <c:pt idx="63">
                  <c:v>39.935716379524102</c:v>
                </c:pt>
                <c:pt idx="64">
                  <c:v>39.926782703969401</c:v>
                </c:pt>
                <c:pt idx="65">
                  <c:v>39.917984243712198</c:v>
                </c:pt>
                <c:pt idx="66">
                  <c:v>39.909319437070998</c:v>
                </c:pt>
                <c:pt idx="67">
                  <c:v>39.900786712631103</c:v>
                </c:pt>
                <c:pt idx="68">
                  <c:v>39.892384509434898</c:v>
                </c:pt>
                <c:pt idx="69">
                  <c:v>39.8841112747971</c:v>
                </c:pt>
                <c:pt idx="70">
                  <c:v>39.875965463089997</c:v>
                </c:pt>
                <c:pt idx="71">
                  <c:v>39.867945537032</c:v>
                </c:pt>
                <c:pt idx="72">
                  <c:v>39.860049969058601</c:v>
                </c:pt>
                <c:pt idx="73">
                  <c:v>39.852277239743003</c:v>
                </c:pt>
                <c:pt idx="74">
                  <c:v>39.844625804347501</c:v>
                </c:pt>
                <c:pt idx="75">
                  <c:v>39.837094136165199</c:v>
                </c:pt>
                <c:pt idx="76">
                  <c:v>39.829680723797097</c:v>
                </c:pt>
                <c:pt idx="77">
                  <c:v>39.822384064496802</c:v>
                </c:pt>
                <c:pt idx="78">
                  <c:v>39.815202664900703</c:v>
                </c:pt>
                <c:pt idx="79">
                  <c:v>39.808135041786898</c:v>
                </c:pt>
                <c:pt idx="80">
                  <c:v>39.801179721958398</c:v>
                </c:pt>
                <c:pt idx="81">
                  <c:v>39.794335226898198</c:v>
                </c:pt>
                <c:pt idx="82">
                  <c:v>39.787600090740803</c:v>
                </c:pt>
                <c:pt idx="83">
                  <c:v>39.780972861504999</c:v>
                </c:pt>
                <c:pt idx="84">
                  <c:v>39.774452097328499</c:v>
                </c:pt>
                <c:pt idx="85">
                  <c:v>39.768036366873702</c:v>
                </c:pt>
                <c:pt idx="86">
                  <c:v>39.7617242497383</c:v>
                </c:pt>
                <c:pt idx="87">
                  <c:v>39.7555143366775</c:v>
                </c:pt>
                <c:pt idx="88">
                  <c:v>39.749405224134797</c:v>
                </c:pt>
                <c:pt idx="89">
                  <c:v>39.743395520063501</c:v>
                </c:pt>
                <c:pt idx="90">
                  <c:v>39.737483845504997</c:v>
                </c:pt>
                <c:pt idx="91">
                  <c:v>39.731668832965802</c:v>
                </c:pt>
                <c:pt idx="92">
                  <c:v>39.725949126659202</c:v>
                </c:pt>
                <c:pt idx="93">
                  <c:v>39.720323382741803</c:v>
                </c:pt>
                <c:pt idx="94">
                  <c:v>39.714790269507503</c:v>
                </c:pt>
                <c:pt idx="95">
                  <c:v>39.709348465131797</c:v>
                </c:pt>
                <c:pt idx="96">
                  <c:v>39.703996659753301</c:v>
                </c:pt>
                <c:pt idx="97">
                  <c:v>39.698733556700297</c:v>
                </c:pt>
                <c:pt idx="98">
                  <c:v>39.693557871638198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40-43AA-8FCD-069D39854C90}"/>
            </c:ext>
          </c:extLst>
        </c:ser>
        <c:ser>
          <c:idx val="2"/>
          <c:order val="2"/>
          <c:tx>
            <c:strRef>
              <c:f>'wt thdp SHDO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(tau1)'!$D$3:$D$101</c:f>
              <c:numCache>
                <c:formatCode>General</c:formatCode>
                <c:ptCount val="99"/>
                <c:pt idx="0">
                  <c:v>40.814590085355498</c:v>
                </c:pt>
                <c:pt idx="1">
                  <c:v>40.7734291297513</c:v>
                </c:pt>
                <c:pt idx="2">
                  <c:v>40.732490388916801</c:v>
                </c:pt>
                <c:pt idx="3">
                  <c:v>40.691822682575399</c:v>
                </c:pt>
                <c:pt idx="4">
                  <c:v>40.651403211517199</c:v>
                </c:pt>
                <c:pt idx="5">
                  <c:v>40.611238311716797</c:v>
                </c:pt>
                <c:pt idx="6">
                  <c:v>40.571332909144502</c:v>
                </c:pt>
                <c:pt idx="7">
                  <c:v>40.531691170836702</c:v>
                </c:pt>
                <c:pt idx="8">
                  <c:v>40.4923176517147</c:v>
                </c:pt>
                <c:pt idx="9">
                  <c:v>40.453216583080298</c:v>
                </c:pt>
                <c:pt idx="10">
                  <c:v>40.414392454323497</c:v>
                </c:pt>
                <c:pt idx="11">
                  <c:v>40.3758491812141</c:v>
                </c:pt>
                <c:pt idx="12">
                  <c:v>40.337590990217898</c:v>
                </c:pt>
                <c:pt idx="13">
                  <c:v>40.299622166077597</c:v>
                </c:pt>
                <c:pt idx="14">
                  <c:v>40.261946294310697</c:v>
                </c:pt>
                <c:pt idx="15">
                  <c:v>40.2245673766229</c:v>
                </c:pt>
                <c:pt idx="16">
                  <c:v>40.1874890899918</c:v>
                </c:pt>
                <c:pt idx="17">
                  <c:v>40.150715076700401</c:v>
                </c:pt>
                <c:pt idx="18">
                  <c:v>40.114249052232999</c:v>
                </c:pt>
                <c:pt idx="19">
                  <c:v>40.078094295812797</c:v>
                </c:pt>
                <c:pt idx="20">
                  <c:v>40.042254333614203</c:v>
                </c:pt>
                <c:pt idx="21">
                  <c:v>40.006732358085799</c:v>
                </c:pt>
                <c:pt idx="22">
                  <c:v>39.971531452469101</c:v>
                </c:pt>
                <c:pt idx="23">
                  <c:v>39.936654781366101</c:v>
                </c:pt>
                <c:pt idx="24">
                  <c:v>39.902105415106703</c:v>
                </c:pt>
                <c:pt idx="25">
                  <c:v>39.867886229234102</c:v>
                </c:pt>
                <c:pt idx="26">
                  <c:v>39.833999882140702</c:v>
                </c:pt>
                <c:pt idx="27">
                  <c:v>39.800448884117898</c:v>
                </c:pt>
                <c:pt idx="28">
                  <c:v>39.767235536498397</c:v>
                </c:pt>
                <c:pt idx="29">
                  <c:v>39.734362118007901</c:v>
                </c:pt>
                <c:pt idx="30">
                  <c:v>39.701831008972803</c:v>
                </c:pt>
                <c:pt idx="31">
                  <c:v>39.669644275914699</c:v>
                </c:pt>
                <c:pt idx="32">
                  <c:v>39.637803836943696</c:v>
                </c:pt>
                <c:pt idx="33">
                  <c:v>39.606311484873899</c:v>
                </c:pt>
                <c:pt idx="34">
                  <c:v>39.575168923914198</c:v>
                </c:pt>
                <c:pt idx="35">
                  <c:v>39.544377684212797</c:v>
                </c:pt>
                <c:pt idx="36">
                  <c:v>39.513939146152097</c:v>
                </c:pt>
                <c:pt idx="37">
                  <c:v>39.4838545518191</c:v>
                </c:pt>
                <c:pt idx="38">
                  <c:v>39.454125043834402</c:v>
                </c:pt>
                <c:pt idx="39">
                  <c:v>39.424751594142798</c:v>
                </c:pt>
                <c:pt idx="40">
                  <c:v>39.395735018804999</c:v>
                </c:pt>
                <c:pt idx="41">
                  <c:v>39.367075990853898</c:v>
                </c:pt>
                <c:pt idx="42">
                  <c:v>39.3387750849177</c:v>
                </c:pt>
                <c:pt idx="43">
                  <c:v>39.310832718457497</c:v>
                </c:pt>
                <c:pt idx="44">
                  <c:v>39.283249140434002</c:v>
                </c:pt>
                <c:pt idx="45">
                  <c:v>39.256024453899599</c:v>
                </c:pt>
                <c:pt idx="46">
                  <c:v>39.229158700449403</c:v>
                </c:pt>
                <c:pt idx="47">
                  <c:v>39.202651742074401</c:v>
                </c:pt>
                <c:pt idx="48">
                  <c:v>39.176503276556303</c:v>
                </c:pt>
                <c:pt idx="49">
                  <c:v>39.150712850163401</c:v>
                </c:pt>
                <c:pt idx="50">
                  <c:v>39.125279856289502</c:v>
                </c:pt>
                <c:pt idx="51">
                  <c:v>39.100203551160497</c:v>
                </c:pt>
                <c:pt idx="52">
                  <c:v>39.075483162483998</c:v>
                </c:pt>
                <c:pt idx="53">
                  <c:v>39.051117748514102</c:v>
                </c:pt>
                <c:pt idx="54">
                  <c:v>39.027106230526499</c:v>
                </c:pt>
                <c:pt idx="55">
                  <c:v>39.0034474128216</c:v>
                </c:pt>
                <c:pt idx="56">
                  <c:v>38.980139987905197</c:v>
                </c:pt>
                <c:pt idx="57">
                  <c:v>38.9571825290611</c:v>
                </c:pt>
                <c:pt idx="58">
                  <c:v>38.9345734264746</c:v>
                </c:pt>
                <c:pt idx="59">
                  <c:v>38.912310988771402</c:v>
                </c:pt>
                <c:pt idx="60">
                  <c:v>38.890393424176501</c:v>
                </c:pt>
                <c:pt idx="61">
                  <c:v>38.868818836075803</c:v>
                </c:pt>
                <c:pt idx="62">
                  <c:v>38.847585227430699</c:v>
                </c:pt>
                <c:pt idx="63">
                  <c:v>38.826690497783602</c:v>
                </c:pt>
                <c:pt idx="64">
                  <c:v>38.806132414230198</c:v>
                </c:pt>
                <c:pt idx="65">
                  <c:v>38.785908665377697</c:v>
                </c:pt>
                <c:pt idx="66">
                  <c:v>38.766016852115399</c:v>
                </c:pt>
                <c:pt idx="67">
                  <c:v>38.7464544882287</c:v>
                </c:pt>
                <c:pt idx="68">
                  <c:v>38.727219004904498</c:v>
                </c:pt>
                <c:pt idx="69">
                  <c:v>38.708307749723403</c:v>
                </c:pt>
                <c:pt idx="70">
                  <c:v>38.689717970648097</c:v>
                </c:pt>
                <c:pt idx="71">
                  <c:v>38.671446853102204</c:v>
                </c:pt>
                <c:pt idx="72">
                  <c:v>38.653491514931098</c:v>
                </c:pt>
                <c:pt idx="73">
                  <c:v>38.635849009258301</c:v>
                </c:pt>
                <c:pt idx="74">
                  <c:v>38.618516329559696</c:v>
                </c:pt>
                <c:pt idx="75">
                  <c:v>38.601490405613703</c:v>
                </c:pt>
                <c:pt idx="76">
                  <c:v>38.584768080964999</c:v>
                </c:pt>
                <c:pt idx="77">
                  <c:v>38.568346163812897</c:v>
                </c:pt>
                <c:pt idx="78">
                  <c:v>38.552221416874303</c:v>
                </c:pt>
                <c:pt idx="79">
                  <c:v>38.536390560048702</c:v>
                </c:pt>
                <c:pt idx="80">
                  <c:v>38.520850275577899</c:v>
                </c:pt>
                <c:pt idx="81">
                  <c:v>38.5055972013866</c:v>
                </c:pt>
                <c:pt idx="82">
                  <c:v>38.490627907290303</c:v>
                </c:pt>
                <c:pt idx="83">
                  <c:v>38.475938951133699</c:v>
                </c:pt>
                <c:pt idx="84">
                  <c:v>38.461526865387398</c:v>
                </c:pt>
                <c:pt idx="85">
                  <c:v>38.447388159755</c:v>
                </c:pt>
                <c:pt idx="86">
                  <c:v>38.4335193259843</c:v>
                </c:pt>
                <c:pt idx="87">
                  <c:v>38.419916829682997</c:v>
                </c:pt>
                <c:pt idx="88">
                  <c:v>38.406577089668403</c:v>
                </c:pt>
                <c:pt idx="89">
                  <c:v>38.393496531050801</c:v>
                </c:pt>
                <c:pt idx="90">
                  <c:v>38.380671571058798</c:v>
                </c:pt>
                <c:pt idx="91">
                  <c:v>38.368098621589503</c:v>
                </c:pt>
                <c:pt idx="92">
                  <c:v>38.355774093383097</c:v>
                </c:pt>
                <c:pt idx="93">
                  <c:v>38.343694387454299</c:v>
                </c:pt>
                <c:pt idx="94">
                  <c:v>38.331855879670101</c:v>
                </c:pt>
                <c:pt idx="95">
                  <c:v>38.320254965586699</c:v>
                </c:pt>
                <c:pt idx="96">
                  <c:v>38.308888047466702</c:v>
                </c:pt>
                <c:pt idx="97">
                  <c:v>38.297751536631097</c:v>
                </c:pt>
                <c:pt idx="98">
                  <c:v>38.2868418568357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740-43AA-8FCD-069D39854C90}"/>
            </c:ext>
          </c:extLst>
        </c:ser>
        <c:ser>
          <c:idx val="3"/>
          <c:order val="3"/>
          <c:tx>
            <c:strRef>
              <c:f>'wt thdp SHDO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(tau1)'!$E$3:$E$101</c:f>
              <c:numCache>
                <c:formatCode>General</c:formatCode>
                <c:ptCount val="99"/>
                <c:pt idx="0">
                  <c:v>40.793203042959099</c:v>
                </c:pt>
                <c:pt idx="1">
                  <c:v>40.730465447984102</c:v>
                </c:pt>
                <c:pt idx="2">
                  <c:v>40.667808220345002</c:v>
                </c:pt>
                <c:pt idx="3">
                  <c:v>40.605228191024999</c:v>
                </c:pt>
                <c:pt idx="4">
                  <c:v>40.542735045467502</c:v>
                </c:pt>
                <c:pt idx="5">
                  <c:v>40.480338705509403</c:v>
                </c:pt>
                <c:pt idx="6">
                  <c:v>40.418049542229298</c:v>
                </c:pt>
                <c:pt idx="7">
                  <c:v>40.355878129564097</c:v>
                </c:pt>
                <c:pt idx="8">
                  <c:v>40.293835037170702</c:v>
                </c:pt>
                <c:pt idx="9">
                  <c:v>40.231932128588298</c:v>
                </c:pt>
                <c:pt idx="10">
                  <c:v>40.170180262468001</c:v>
                </c:pt>
                <c:pt idx="11">
                  <c:v>40.108590634513497</c:v>
                </c:pt>
                <c:pt idx="12">
                  <c:v>40.047174910459098</c:v>
                </c:pt>
                <c:pt idx="13">
                  <c:v>39.985944915386497</c:v>
                </c:pt>
                <c:pt idx="14">
                  <c:v>39.924912719012298</c:v>
                </c:pt>
                <c:pt idx="15">
                  <c:v>39.864090553936499</c:v>
                </c:pt>
                <c:pt idx="16">
                  <c:v>39.803490834251001</c:v>
                </c:pt>
                <c:pt idx="17">
                  <c:v>39.743126157662701</c:v>
                </c:pt>
                <c:pt idx="18">
                  <c:v>39.683009328730797</c:v>
                </c:pt>
                <c:pt idx="19">
                  <c:v>39.623153286837997</c:v>
                </c:pt>
                <c:pt idx="20">
                  <c:v>39.563570991724703</c:v>
                </c:pt>
                <c:pt idx="21">
                  <c:v>39.504275698329302</c:v>
                </c:pt>
                <c:pt idx="22">
                  <c:v>39.445280843394301</c:v>
                </c:pt>
                <c:pt idx="23">
                  <c:v>39.386599696252098</c:v>
                </c:pt>
                <c:pt idx="24">
                  <c:v>39.3282457192945</c:v>
                </c:pt>
                <c:pt idx="25">
                  <c:v>39.2702325517918</c:v>
                </c:pt>
                <c:pt idx="26">
                  <c:v>39.212573756911603</c:v>
                </c:pt>
                <c:pt idx="27">
                  <c:v>39.155282872800001</c:v>
                </c:pt>
                <c:pt idx="28">
                  <c:v>39.098373581409</c:v>
                </c:pt>
                <c:pt idx="29">
                  <c:v>39.041859550005398</c:v>
                </c:pt>
                <c:pt idx="30">
                  <c:v>38.985754235162197</c:v>
                </c:pt>
                <c:pt idx="31">
                  <c:v>38.930071175180402</c:v>
                </c:pt>
                <c:pt idx="32">
                  <c:v>38.874823888054401</c:v>
                </c:pt>
                <c:pt idx="33">
                  <c:v>38.8200256238596</c:v>
                </c:pt>
                <c:pt idx="34">
                  <c:v>38.765689557270399</c:v>
                </c:pt>
                <c:pt idx="35">
                  <c:v>38.711828802149398</c:v>
                </c:pt>
                <c:pt idx="36">
                  <c:v>38.658456203931401</c:v>
                </c:pt>
                <c:pt idx="37">
                  <c:v>38.605584335864997</c:v>
                </c:pt>
                <c:pt idx="38">
                  <c:v>38.553225689478197</c:v>
                </c:pt>
                <c:pt idx="39">
                  <c:v>38.501392580805799</c:v>
                </c:pt>
                <c:pt idx="40">
                  <c:v>38.450096887538898</c:v>
                </c:pt>
                <c:pt idx="41">
                  <c:v>38.399350115541303</c:v>
                </c:pt>
                <c:pt idx="42">
                  <c:v>38.349163587067302</c:v>
                </c:pt>
                <c:pt idx="43">
                  <c:v>38.2995483245709</c:v>
                </c:pt>
                <c:pt idx="44">
                  <c:v>38.250514859582097</c:v>
                </c:pt>
                <c:pt idx="45">
                  <c:v>38.202073310397601</c:v>
                </c:pt>
                <c:pt idx="46">
                  <c:v>38.154233458367699</c:v>
                </c:pt>
                <c:pt idx="47">
                  <c:v>38.107004674392599</c:v>
                </c:pt>
                <c:pt idx="48">
                  <c:v>38.060395802606898</c:v>
                </c:pt>
                <c:pt idx="49">
                  <c:v>38.014415210908702</c:v>
                </c:pt>
                <c:pt idx="50">
                  <c:v>37.9690708038259</c:v>
                </c:pt>
                <c:pt idx="51">
                  <c:v>37.9243699801074</c:v>
                </c:pt>
                <c:pt idx="52">
                  <c:v>37.880319615857601</c:v>
                </c:pt>
                <c:pt idx="53">
                  <c:v>37.836926043258202</c:v>
                </c:pt>
                <c:pt idx="54">
                  <c:v>37.794195031414397</c:v>
                </c:pt>
                <c:pt idx="55">
                  <c:v>37.752131775778501</c:v>
                </c:pt>
                <c:pt idx="56">
                  <c:v>37.710740982454901</c:v>
                </c:pt>
                <c:pt idx="57">
                  <c:v>37.670026750345698</c:v>
                </c:pt>
                <c:pt idx="58">
                  <c:v>37.629992551889401</c:v>
                </c:pt>
                <c:pt idx="59">
                  <c:v>37.590641252800403</c:v>
                </c:pt>
                <c:pt idx="60">
                  <c:v>37.551975281769401</c:v>
                </c:pt>
                <c:pt idx="61">
                  <c:v>37.513996413210997</c:v>
                </c:pt>
                <c:pt idx="62">
                  <c:v>37.476705771404298</c:v>
                </c:pt>
                <c:pt idx="63">
                  <c:v>37.440103870372504</c:v>
                </c:pt>
                <c:pt idx="64">
                  <c:v>37.404190814449798</c:v>
                </c:pt>
                <c:pt idx="65">
                  <c:v>37.368966080535998</c:v>
                </c:pt>
                <c:pt idx="66">
                  <c:v>37.334428544392303</c:v>
                </c:pt>
                <c:pt idx="67">
                  <c:v>37.300576589212397</c:v>
                </c:pt>
                <c:pt idx="68">
                  <c:v>37.2674080412758</c:v>
                </c:pt>
                <c:pt idx="69">
                  <c:v>37.234920139601499</c:v>
                </c:pt>
                <c:pt idx="70">
                  <c:v>37.2031096637659</c:v>
                </c:pt>
                <c:pt idx="71">
                  <c:v>37.171972947425203</c:v>
                </c:pt>
                <c:pt idx="72">
                  <c:v>37.141505763438303</c:v>
                </c:pt>
                <c:pt idx="73">
                  <c:v>37.1117034228335</c:v>
                </c:pt>
                <c:pt idx="74">
                  <c:v>37.082560876772803</c:v>
                </c:pt>
                <c:pt idx="75">
                  <c:v>37.054072576055603</c:v>
                </c:pt>
                <c:pt idx="76">
                  <c:v>37.026232539145603</c:v>
                </c:pt>
                <c:pt idx="77">
                  <c:v>36.999034483603999</c:v>
                </c:pt>
                <c:pt idx="78">
                  <c:v>36.9724717132557</c:v>
                </c:pt>
                <c:pt idx="79">
                  <c:v>36.9465371465649</c:v>
                </c:pt>
                <c:pt idx="80">
                  <c:v>36.921223435596097</c:v>
                </c:pt>
                <c:pt idx="81">
                  <c:v>36.896522919043498</c:v>
                </c:pt>
                <c:pt idx="82">
                  <c:v>36.872427609790797</c:v>
                </c:pt>
                <c:pt idx="83">
                  <c:v>36.848929293202303</c:v>
                </c:pt>
                <c:pt idx="84">
                  <c:v>36.826019535160498</c:v>
                </c:pt>
                <c:pt idx="85">
                  <c:v>36.803689625623498</c:v>
                </c:pt>
                <c:pt idx="86">
                  <c:v>36.781930622747602</c:v>
                </c:pt>
                <c:pt idx="87">
                  <c:v>36.760733473263301</c:v>
                </c:pt>
                <c:pt idx="88">
                  <c:v>36.740088976684397</c:v>
                </c:pt>
                <c:pt idx="89">
                  <c:v>36.719987745810499</c:v>
                </c:pt>
                <c:pt idx="90">
                  <c:v>36.700420256326503</c:v>
                </c:pt>
                <c:pt idx="91">
                  <c:v>36.681376920595298</c:v>
                </c:pt>
                <c:pt idx="92">
                  <c:v>36.6628480599352</c:v>
                </c:pt>
                <c:pt idx="93">
                  <c:v>36.644823908537198</c:v>
                </c:pt>
                <c:pt idx="94">
                  <c:v>36.627294642982498</c:v>
                </c:pt>
                <c:pt idx="95">
                  <c:v>36.610250420926</c:v>
                </c:pt>
                <c:pt idx="96">
                  <c:v>36.593681374919697</c:v>
                </c:pt>
                <c:pt idx="97">
                  <c:v>36.577577628464397</c:v>
                </c:pt>
                <c:pt idx="98">
                  <c:v>36.561929312939803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740-43AA-8FCD-069D39854C90}"/>
            </c:ext>
          </c:extLst>
        </c:ser>
        <c:ser>
          <c:idx val="4"/>
          <c:order val="4"/>
          <c:tx>
            <c:strRef>
              <c:f>'wt thdp SHDO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(tau1)'!$F$3:$F$101</c:f>
              <c:numCache>
                <c:formatCode>General</c:formatCode>
                <c:ptCount val="99"/>
                <c:pt idx="0">
                  <c:v>40.771308650330397</c:v>
                </c:pt>
                <c:pt idx="1">
                  <c:v>40.6863067758566</c:v>
                </c:pt>
                <c:pt idx="2">
                  <c:v>40.600954385528802</c:v>
                </c:pt>
                <c:pt idx="3">
                  <c:v>40.515266795559498</c:v>
                </c:pt>
                <c:pt idx="4">
                  <c:v>40.429251856799297</c:v>
                </c:pt>
                <c:pt idx="5">
                  <c:v>40.3429183809873</c:v>
                </c:pt>
                <c:pt idx="6">
                  <c:v>40.256275621300802</c:v>
                </c:pt>
                <c:pt idx="7">
                  <c:v>40.169334267311697</c:v>
                </c:pt>
                <c:pt idx="8">
                  <c:v>40.082105732389898</c:v>
                </c:pt>
                <c:pt idx="9">
                  <c:v>39.994601656768097</c:v>
                </c:pt>
                <c:pt idx="10">
                  <c:v>39.9068352117106</c:v>
                </c:pt>
                <c:pt idx="11">
                  <c:v>39.818820143939398</c:v>
                </c:pt>
                <c:pt idx="12">
                  <c:v>39.730571708871203</c:v>
                </c:pt>
                <c:pt idx="13">
                  <c:v>39.642105918364202</c:v>
                </c:pt>
                <c:pt idx="14">
                  <c:v>39.553440243189002</c:v>
                </c:pt>
                <c:pt idx="15">
                  <c:v>39.4645924631497</c:v>
                </c:pt>
                <c:pt idx="16">
                  <c:v>39.375582001931903</c:v>
                </c:pt>
                <c:pt idx="17">
                  <c:v>39.286429998845797</c:v>
                </c:pt>
                <c:pt idx="18">
                  <c:v>39.197159038833199</c:v>
                </c:pt>
                <c:pt idx="19">
                  <c:v>39.107792485093398</c:v>
                </c:pt>
                <c:pt idx="20">
                  <c:v>39.0183550576808</c:v>
                </c:pt>
                <c:pt idx="21">
                  <c:v>38.928873021560698</c:v>
                </c:pt>
                <c:pt idx="22">
                  <c:v>38.839374095015899</c:v>
                </c:pt>
                <c:pt idx="23">
                  <c:v>38.749887445771598</c:v>
                </c:pt>
                <c:pt idx="24">
                  <c:v>38.660443717397399</c:v>
                </c:pt>
                <c:pt idx="25">
                  <c:v>38.571075066958002</c:v>
                </c:pt>
                <c:pt idx="26">
                  <c:v>38.481815188917601</c:v>
                </c:pt>
                <c:pt idx="27">
                  <c:v>38.392699265405298</c:v>
                </c:pt>
                <c:pt idx="28">
                  <c:v>38.303763905573099</c:v>
                </c:pt>
                <c:pt idx="29">
                  <c:v>38.215047334285401</c:v>
                </c:pt>
                <c:pt idx="30">
                  <c:v>38.126589114297303</c:v>
                </c:pt>
                <c:pt idx="31">
                  <c:v>38.0384301592076</c:v>
                </c:pt>
                <c:pt idx="32">
                  <c:v>37.950612959187502</c:v>
                </c:pt>
                <c:pt idx="33">
                  <c:v>37.863181018706797</c:v>
                </c:pt>
                <c:pt idx="34">
                  <c:v>37.7761791050848</c:v>
                </c:pt>
                <c:pt idx="35">
                  <c:v>37.689653347241702</c:v>
                </c:pt>
                <c:pt idx="36">
                  <c:v>37.603650428384903</c:v>
                </c:pt>
                <c:pt idx="37">
                  <c:v>37.518218149462399</c:v>
                </c:pt>
                <c:pt idx="38">
                  <c:v>37.433405241331002</c:v>
                </c:pt>
                <c:pt idx="39">
                  <c:v>37.3492604585959</c:v>
                </c:pt>
                <c:pt idx="40">
                  <c:v>37.265833410064403</c:v>
                </c:pt>
                <c:pt idx="41">
                  <c:v>37.183173972645498</c:v>
                </c:pt>
                <c:pt idx="42">
                  <c:v>37.101331536284597</c:v>
                </c:pt>
                <c:pt idx="43">
                  <c:v>37.0203558966085</c:v>
                </c:pt>
                <c:pt idx="44">
                  <c:v>36.940296266015899</c:v>
                </c:pt>
                <c:pt idx="45">
                  <c:v>36.861200957302998</c:v>
                </c:pt>
                <c:pt idx="46">
                  <c:v>36.783117995204996</c:v>
                </c:pt>
                <c:pt idx="47">
                  <c:v>36.706093965626202</c:v>
                </c:pt>
                <c:pt idx="48">
                  <c:v>36.630174145937502</c:v>
                </c:pt>
                <c:pt idx="49">
                  <c:v>36.555402684878501</c:v>
                </c:pt>
                <c:pt idx="50">
                  <c:v>36.481821592208298</c:v>
                </c:pt>
                <c:pt idx="51">
                  <c:v>36.409471075153398</c:v>
                </c:pt>
                <c:pt idx="52">
                  <c:v>36.338389388716102</c:v>
                </c:pt>
                <c:pt idx="53">
                  <c:v>36.268612169240697</c:v>
                </c:pt>
                <c:pt idx="54">
                  <c:v>36.200172689253201</c:v>
                </c:pt>
                <c:pt idx="55">
                  <c:v>36.133101610018599</c:v>
                </c:pt>
                <c:pt idx="56">
                  <c:v>36.0674267075537</c:v>
                </c:pt>
                <c:pt idx="57">
                  <c:v>36.003172843499001</c:v>
                </c:pt>
                <c:pt idx="58">
                  <c:v>35.940361883235497</c:v>
                </c:pt>
                <c:pt idx="59">
                  <c:v>35.879012660878203</c:v>
                </c:pt>
                <c:pt idx="60">
                  <c:v>35.819140799316301</c:v>
                </c:pt>
                <c:pt idx="61">
                  <c:v>35.760758866841698</c:v>
                </c:pt>
                <c:pt idx="62">
                  <c:v>35.703876134143897</c:v>
                </c:pt>
                <c:pt idx="63">
                  <c:v>35.648498868641497</c:v>
                </c:pt>
                <c:pt idx="64">
                  <c:v>35.594630128734003</c:v>
                </c:pt>
                <c:pt idx="65">
                  <c:v>35.542269991304998</c:v>
                </c:pt>
                <c:pt idx="66">
                  <c:v>35.491415579227898</c:v>
                </c:pt>
                <c:pt idx="67">
                  <c:v>35.442061074504103</c:v>
                </c:pt>
                <c:pt idx="68">
                  <c:v>35.394198050852403</c:v>
                </c:pt>
                <c:pt idx="69">
                  <c:v>35.347815283990897</c:v>
                </c:pt>
                <c:pt idx="70">
                  <c:v>35.302899245960504</c:v>
                </c:pt>
                <c:pt idx="71">
                  <c:v>35.2594339126736</c:v>
                </c:pt>
                <c:pt idx="72">
                  <c:v>35.2174011971589</c:v>
                </c:pt>
                <c:pt idx="73">
                  <c:v>35.176780924344897</c:v>
                </c:pt>
                <c:pt idx="74">
                  <c:v>35.137551077388501</c:v>
                </c:pt>
                <c:pt idx="75">
                  <c:v>35.0996879853491</c:v>
                </c:pt>
                <c:pt idx="76">
                  <c:v>35.063166383811101</c:v>
                </c:pt>
                <c:pt idx="77">
                  <c:v>35.027959744443201</c:v>
                </c:pt>
                <c:pt idx="78">
                  <c:v>34.994040263287701</c:v>
                </c:pt>
                <c:pt idx="79">
                  <c:v>34.961379192304001</c:v>
                </c:pt>
                <c:pt idx="80">
                  <c:v>34.929946817810198</c:v>
                </c:pt>
                <c:pt idx="81">
                  <c:v>34.899712690749801</c:v>
                </c:pt>
                <c:pt idx="82">
                  <c:v>34.870645876092397</c:v>
                </c:pt>
                <c:pt idx="83">
                  <c:v>34.842714914221702</c:v>
                </c:pt>
                <c:pt idx="84">
                  <c:v>34.8158880428145</c:v>
                </c:pt>
                <c:pt idx="85">
                  <c:v>34.7901333100248</c:v>
                </c:pt>
                <c:pt idx="86">
                  <c:v>34.765418668803598</c:v>
                </c:pt>
                <c:pt idx="87">
                  <c:v>34.7417120754046</c:v>
                </c:pt>
                <c:pt idx="88">
                  <c:v>34.718981618517702</c:v>
                </c:pt>
                <c:pt idx="89">
                  <c:v>34.6971955933735</c:v>
                </c:pt>
                <c:pt idx="90">
                  <c:v>34.676322532294897</c:v>
                </c:pt>
                <c:pt idx="91">
                  <c:v>34.656331374946397</c:v>
                </c:pt>
                <c:pt idx="92">
                  <c:v>34.637191459167497</c:v>
                </c:pt>
                <c:pt idx="93">
                  <c:v>34.618872561061302</c:v>
                </c:pt>
                <c:pt idx="94">
                  <c:v>34.601345061233403</c:v>
                </c:pt>
                <c:pt idx="95">
                  <c:v>34.5845798466651</c:v>
                </c:pt>
                <c:pt idx="96">
                  <c:v>34.568548422504797</c:v>
                </c:pt>
                <c:pt idx="97">
                  <c:v>34.553222953988303</c:v>
                </c:pt>
                <c:pt idx="98">
                  <c:v>34.538576268039897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740-43AA-8FCD-069D39854C90}"/>
            </c:ext>
          </c:extLst>
        </c:ser>
        <c:ser>
          <c:idx val="5"/>
          <c:order val="5"/>
          <c:tx>
            <c:strRef>
              <c:f>'wt thdp SHDO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(tau1)'!$G$3:$G$101</c:f>
              <c:numCache>
                <c:formatCode>General</c:formatCode>
                <c:ptCount val="99"/>
                <c:pt idx="0">
                  <c:v>40.748895061400098</c:v>
                </c:pt>
                <c:pt idx="1">
                  <c:v>40.640868530475402</c:v>
                </c:pt>
                <c:pt idx="2">
                  <c:v>40.531775341636703</c:v>
                </c:pt>
                <c:pt idx="3">
                  <c:v>40.421645124996502</c:v>
                </c:pt>
                <c:pt idx="4">
                  <c:v>40.310466149301099</c:v>
                </c:pt>
                <c:pt idx="5">
                  <c:v>40.198226863620398</c:v>
                </c:pt>
                <c:pt idx="6">
                  <c:v>40.084916371937098</c:v>
                </c:pt>
                <c:pt idx="7">
                  <c:v>39.970525710307498</c:v>
                </c:pt>
                <c:pt idx="8">
                  <c:v>39.855045619867603</c:v>
                </c:pt>
                <c:pt idx="9">
                  <c:v>39.738469744841098</c:v>
                </c:pt>
                <c:pt idx="10">
                  <c:v>39.620792396161498</c:v>
                </c:pt>
                <c:pt idx="11">
                  <c:v>39.5020095740947</c:v>
                </c:pt>
                <c:pt idx="12">
                  <c:v>39.382119704014301</c:v>
                </c:pt>
                <c:pt idx="13">
                  <c:v>39.261122301207401</c:v>
                </c:pt>
                <c:pt idx="14">
                  <c:v>39.139020415984703</c:v>
                </c:pt>
                <c:pt idx="15">
                  <c:v>39.015819283870101</c:v>
                </c:pt>
                <c:pt idx="16">
                  <c:v>38.891527655869403</c:v>
                </c:pt>
                <c:pt idx="17">
                  <c:v>38.7661578831177</c:v>
                </c:pt>
                <c:pt idx="18">
                  <c:v>38.6397261321058</c:v>
                </c:pt>
                <c:pt idx="19">
                  <c:v>38.5122527716942</c:v>
                </c:pt>
                <c:pt idx="20">
                  <c:v>38.383763512560201</c:v>
                </c:pt>
                <c:pt idx="21">
                  <c:v>38.254289088279002</c:v>
                </c:pt>
                <c:pt idx="22">
                  <c:v>38.123866672866001</c:v>
                </c:pt>
                <c:pt idx="23">
                  <c:v>37.992539595070902</c:v>
                </c:pt>
                <c:pt idx="24">
                  <c:v>37.860358756258996</c:v>
                </c:pt>
                <c:pt idx="25">
                  <c:v>37.727382422494102</c:v>
                </c:pt>
                <c:pt idx="26">
                  <c:v>37.593677640331698</c:v>
                </c:pt>
                <c:pt idx="27">
                  <c:v>37.459320085369498</c:v>
                </c:pt>
                <c:pt idx="28">
                  <c:v>37.3243951270276</c:v>
                </c:pt>
                <c:pt idx="29">
                  <c:v>37.188998477461503</c:v>
                </c:pt>
                <c:pt idx="30">
                  <c:v>37.053235860598797</c:v>
                </c:pt>
                <c:pt idx="31">
                  <c:v>36.917224143370703</c:v>
                </c:pt>
                <c:pt idx="32">
                  <c:v>36.781090988477203</c:v>
                </c:pt>
                <c:pt idx="33">
                  <c:v>36.644975329390199</c:v>
                </c:pt>
                <c:pt idx="34">
                  <c:v>36.509026941211097</c:v>
                </c:pt>
                <c:pt idx="35">
                  <c:v>36.373406287618998</c:v>
                </c:pt>
                <c:pt idx="36">
                  <c:v>36.238283965316903</c:v>
                </c:pt>
                <c:pt idx="37">
                  <c:v>36.103839576489001</c:v>
                </c:pt>
                <c:pt idx="38">
                  <c:v>35.970261251503103</c:v>
                </c:pt>
                <c:pt idx="39">
                  <c:v>35.837743403717802</c:v>
                </c:pt>
                <c:pt idx="40">
                  <c:v>35.706486161297398</c:v>
                </c:pt>
                <c:pt idx="41">
                  <c:v>35.576692456165503</c:v>
                </c:pt>
                <c:pt idx="42">
                  <c:v>35.448566883347397</c:v>
                </c:pt>
                <c:pt idx="43">
                  <c:v>35.322312825921301</c:v>
                </c:pt>
                <c:pt idx="44">
                  <c:v>35.198130475430901</c:v>
                </c:pt>
                <c:pt idx="45">
                  <c:v>35.076214442520097</c:v>
                </c:pt>
                <c:pt idx="46">
                  <c:v>34.9567512326119</c:v>
                </c:pt>
                <c:pt idx="47">
                  <c:v>34.839917195010102</c:v>
                </c:pt>
                <c:pt idx="48">
                  <c:v>34.725876499120297</c:v>
                </c:pt>
                <c:pt idx="49">
                  <c:v>34.614779230630703</c:v>
                </c:pt>
                <c:pt idx="50">
                  <c:v>34.506759651287197</c:v>
                </c:pt>
                <c:pt idx="51">
                  <c:v>34.401935274000998</c:v>
                </c:pt>
                <c:pt idx="52">
                  <c:v>34.300405584354799</c:v>
                </c:pt>
                <c:pt idx="53">
                  <c:v>34.202251820378997</c:v>
                </c:pt>
                <c:pt idx="54">
                  <c:v>34.107536409866498</c:v>
                </c:pt>
                <c:pt idx="55">
                  <c:v>34.016303336502297</c:v>
                </c:pt>
                <c:pt idx="56">
                  <c:v>33.928578351760599</c:v>
                </c:pt>
                <c:pt idx="57">
                  <c:v>33.844369742303101</c:v>
                </c:pt>
                <c:pt idx="58">
                  <c:v>33.7636691815907</c:v>
                </c:pt>
                <c:pt idx="59">
                  <c:v>33.686452828780602</c:v>
                </c:pt>
                <c:pt idx="60">
                  <c:v>33.612682525466703</c:v>
                </c:pt>
                <c:pt idx="61">
                  <c:v>33.542307186040603</c:v>
                </c:pt>
                <c:pt idx="62">
                  <c:v>33.475264064674697</c:v>
                </c:pt>
                <c:pt idx="63">
                  <c:v>33.411480357768198</c:v>
                </c:pt>
                <c:pt idx="64">
                  <c:v>33.350874361222999</c:v>
                </c:pt>
                <c:pt idx="65">
                  <c:v>33.293357128151399</c:v>
                </c:pt>
                <c:pt idx="66">
                  <c:v>33.238833494355603</c:v>
                </c:pt>
                <c:pt idx="67">
                  <c:v>33.187203630309497</c:v>
                </c:pt>
                <c:pt idx="68">
                  <c:v>33.138363914202799</c:v>
                </c:pt>
                <c:pt idx="69">
                  <c:v>33.092208286444802</c:v>
                </c:pt>
                <c:pt idx="70">
                  <c:v>33.048628973634301</c:v>
                </c:pt>
                <c:pt idx="71">
                  <c:v>33.007517596935401</c:v>
                </c:pt>
                <c:pt idx="72">
                  <c:v>32.968765756004302</c:v>
                </c:pt>
                <c:pt idx="73">
                  <c:v>32.932265883058299</c:v>
                </c:pt>
                <c:pt idx="74">
                  <c:v>32.897911699085903</c:v>
                </c:pt>
                <c:pt idx="75">
                  <c:v>32.865598831135102</c:v>
                </c:pt>
                <c:pt idx="76">
                  <c:v>32.8352251550685</c:v>
                </c:pt>
                <c:pt idx="77">
                  <c:v>32.8066912078299</c:v>
                </c:pt>
                <c:pt idx="78">
                  <c:v>32.779900431454898</c:v>
                </c:pt>
                <c:pt idx="79">
                  <c:v>32.7547594179577</c:v>
                </c:pt>
                <c:pt idx="80">
                  <c:v>32.7311780707144</c:v>
                </c:pt>
                <c:pt idx="81">
                  <c:v>32.709069714105098</c:v>
                </c:pt>
                <c:pt idx="82">
                  <c:v>32.688351187616497</c:v>
                </c:pt>
                <c:pt idx="83">
                  <c:v>32.668942883298598</c:v>
                </c:pt>
                <c:pt idx="84">
                  <c:v>32.650768697368399</c:v>
                </c:pt>
                <c:pt idx="85">
                  <c:v>32.633756120436402</c:v>
                </c:pt>
                <c:pt idx="86">
                  <c:v>32.617836101719703</c:v>
                </c:pt>
                <c:pt idx="87">
                  <c:v>32.602942981794001</c:v>
                </c:pt>
                <c:pt idx="88">
                  <c:v>32.589014531848598</c:v>
                </c:pt>
                <c:pt idx="89">
                  <c:v>32.575991699126</c:v>
                </c:pt>
                <c:pt idx="90">
                  <c:v>32.563818624196699</c:v>
                </c:pt>
                <c:pt idx="91">
                  <c:v>32.552442519571002</c:v>
                </c:pt>
                <c:pt idx="92">
                  <c:v>32.541813470116097</c:v>
                </c:pt>
                <c:pt idx="93">
                  <c:v>32.531884450877698</c:v>
                </c:pt>
                <c:pt idx="94">
                  <c:v>32.522611099723903</c:v>
                </c:pt>
                <c:pt idx="95">
                  <c:v>32.513951621434799</c:v>
                </c:pt>
                <c:pt idx="96">
                  <c:v>32.505866732571</c:v>
                </c:pt>
                <c:pt idx="97">
                  <c:v>32.498319440792301</c:v>
                </c:pt>
                <c:pt idx="98">
                  <c:v>32.491275010019699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C740-43AA-8FCD-069D39854C90}"/>
            </c:ext>
          </c:extLst>
        </c:ser>
        <c:ser>
          <c:idx val="6"/>
          <c:order val="6"/>
          <c:tx>
            <c:strRef>
              <c:f>'wt thdp SHDO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(tau1)'!$H$3:$H$101</c:f>
              <c:numCache>
                <c:formatCode>General</c:formatCode>
                <c:ptCount val="99"/>
                <c:pt idx="0">
                  <c:v>40.725991340102503</c:v>
                </c:pt>
                <c:pt idx="1">
                  <c:v>40.594048709797804</c:v>
                </c:pt>
                <c:pt idx="2">
                  <c:v>40.460074647398997</c:v>
                </c:pt>
                <c:pt idx="3">
                  <c:v>40.324012957109197</c:v>
                </c:pt>
                <c:pt idx="4">
                  <c:v>40.185798082419502</c:v>
                </c:pt>
                <c:pt idx="5">
                  <c:v>40.045360930591897</c:v>
                </c:pt>
                <c:pt idx="6">
                  <c:v>39.902632860142397</c:v>
                </c:pt>
                <c:pt idx="7">
                  <c:v>39.757543051843498</c:v>
                </c:pt>
                <c:pt idx="8">
                  <c:v>39.610018740241998</c:v>
                </c:pt>
                <c:pt idx="9">
                  <c:v>39.459985835404602</c:v>
                </c:pt>
                <c:pt idx="10">
                  <c:v>39.307369351339801</c:v>
                </c:pt>
                <c:pt idx="11">
                  <c:v>39.152093850291202</c:v>
                </c:pt>
                <c:pt idx="12">
                  <c:v>38.994083029186399</c:v>
                </c:pt>
                <c:pt idx="13">
                  <c:v>38.833262503197098</c:v>
                </c:pt>
                <c:pt idx="14">
                  <c:v>38.669559246163303</c:v>
                </c:pt>
                <c:pt idx="15">
                  <c:v>38.502903388776701</c:v>
                </c:pt>
                <c:pt idx="16">
                  <c:v>38.333229767543799</c:v>
                </c:pt>
                <c:pt idx="17">
                  <c:v>38.160479101368999</c:v>
                </c:pt>
                <c:pt idx="18">
                  <c:v>37.984601545749598</c:v>
                </c:pt>
                <c:pt idx="19">
                  <c:v>37.805557293048103</c:v>
                </c:pt>
                <c:pt idx="20">
                  <c:v>37.623322394878102</c:v>
                </c:pt>
                <c:pt idx="21">
                  <c:v>37.437890750025502</c:v>
                </c:pt>
                <c:pt idx="22">
                  <c:v>37.249278650556697</c:v>
                </c:pt>
                <c:pt idx="23">
                  <c:v>37.057529969695103</c:v>
                </c:pt>
                <c:pt idx="24">
                  <c:v>36.862721909731398</c:v>
                </c:pt>
                <c:pt idx="25">
                  <c:v>36.664970768380797</c:v>
                </c:pt>
                <c:pt idx="26">
                  <c:v>36.464438137227297</c:v>
                </c:pt>
                <c:pt idx="27">
                  <c:v>36.261337639754501</c:v>
                </c:pt>
                <c:pt idx="28">
                  <c:v>36.055941199734001</c:v>
                </c:pt>
                <c:pt idx="29">
                  <c:v>35.848584099194703</c:v>
                </c:pt>
                <c:pt idx="30">
                  <c:v>35.639669120786699</c:v>
                </c:pt>
                <c:pt idx="31">
                  <c:v>35.429669161259604</c:v>
                </c:pt>
                <c:pt idx="32">
                  <c:v>35.219125978377903</c:v>
                </c:pt>
                <c:pt idx="33">
                  <c:v>35.008646797854396</c:v>
                </c:pt>
                <c:pt idx="34">
                  <c:v>34.798896904241303</c:v>
                </c:pt>
                <c:pt idx="35">
                  <c:v>34.590588590059902</c:v>
                </c:pt>
                <c:pt idx="36">
                  <c:v>34.384466681989302</c:v>
                </c:pt>
                <c:pt idx="37">
                  <c:v>34.181291242565599</c:v>
                </c:pt>
                <c:pt idx="38">
                  <c:v>33.981818465796401</c:v>
                </c:pt>
                <c:pt idx="39">
                  <c:v>33.786780869127497</c:v>
                </c:pt>
                <c:pt idx="40">
                  <c:v>33.596868270414099</c:v>
                </c:pt>
                <c:pt idx="41">
                  <c:v>33.412710729805497</c:v>
                </c:pt>
                <c:pt idx="42">
                  <c:v>33.234864390463102</c:v>
                </c:pt>
                <c:pt idx="43">
                  <c:v>33.063800934788702</c:v>
                </c:pt>
                <c:pt idx="44">
                  <c:v>32.899900979460902</c:v>
                </c:pt>
                <c:pt idx="45">
                  <c:v>32.743451379858797</c:v>
                </c:pt>
                <c:pt idx="46">
                  <c:v>32.594645965529203</c:v>
                </c:pt>
                <c:pt idx="47">
                  <c:v>32.453589990276001</c:v>
                </c:pt>
                <c:pt idx="48">
                  <c:v>32.320305885715499</c:v>
                </c:pt>
                <c:pt idx="49">
                  <c:v>32.194741621394698</c:v>
                </c:pt>
                <c:pt idx="50">
                  <c:v>32.076779749042899</c:v>
                </c:pt>
                <c:pt idx="51">
                  <c:v>31.9662470305942</c:v>
                </c:pt>
                <c:pt idx="52">
                  <c:v>31.8629240613134</c:v>
                </c:pt>
                <c:pt idx="53">
                  <c:v>31.766554563619501</c:v>
                </c:pt>
                <c:pt idx="54">
                  <c:v>31.676854132674201</c:v>
                </c:pt>
                <c:pt idx="55">
                  <c:v>31.593517922695298</c:v>
                </c:pt>
                <c:pt idx="56">
                  <c:v>31.516227720364601</c:v>
                </c:pt>
                <c:pt idx="57">
                  <c:v>31.444658010113201</c:v>
                </c:pt>
                <c:pt idx="58">
                  <c:v>31.378481112684401</c:v>
                </c:pt>
                <c:pt idx="59">
                  <c:v>31.317371453257898</c:v>
                </c:pt>
                <c:pt idx="60">
                  <c:v>31.2610091121289</c:v>
                </c:pt>
                <c:pt idx="61">
                  <c:v>31.209082523693802</c:v>
                </c:pt>
                <c:pt idx="62">
                  <c:v>31.161290653707599</c:v>
                </c:pt>
                <c:pt idx="63">
                  <c:v>31.117344553105099</c:v>
                </c:pt>
                <c:pt idx="64">
                  <c:v>31.076968499668801</c:v>
                </c:pt>
                <c:pt idx="65">
                  <c:v>31.039900699220599</c:v>
                </c:pt>
                <c:pt idx="66">
                  <c:v>31.005893675380001</c:v>
                </c:pt>
                <c:pt idx="67">
                  <c:v>30.974714399002099</c:v>
                </c:pt>
                <c:pt idx="68">
                  <c:v>30.9461441752022</c:v>
                </c:pt>
                <c:pt idx="69">
                  <c:v>30.919978393397098</c:v>
                </c:pt>
                <c:pt idx="70">
                  <c:v>30.896026137661401</c:v>
                </c:pt>
                <c:pt idx="71">
                  <c:v>30.874109649296699</c:v>
                </c:pt>
                <c:pt idx="72">
                  <c:v>30.854063842254401</c:v>
                </c:pt>
                <c:pt idx="73">
                  <c:v>30.835735663063399</c:v>
                </c:pt>
                <c:pt idx="74">
                  <c:v>30.818983425258899</c:v>
                </c:pt>
                <c:pt idx="75">
                  <c:v>30.803676195081</c:v>
                </c:pt>
                <c:pt idx="76">
                  <c:v>30.789693130741998</c:v>
                </c:pt>
                <c:pt idx="77">
                  <c:v>30.7769228425487</c:v>
                </c:pt>
                <c:pt idx="78">
                  <c:v>30.765262777551801</c:v>
                </c:pt>
                <c:pt idx="79">
                  <c:v>30.754618596962398</c:v>
                </c:pt>
                <c:pt idx="80">
                  <c:v>30.744903607928901</c:v>
                </c:pt>
                <c:pt idx="81">
                  <c:v>30.736038205048501</c:v>
                </c:pt>
                <c:pt idx="82">
                  <c:v>30.727949345277501</c:v>
                </c:pt>
                <c:pt idx="83">
                  <c:v>30.720570050686401</c:v>
                </c:pt>
                <c:pt idx="84">
                  <c:v>30.713838937368799</c:v>
                </c:pt>
                <c:pt idx="85">
                  <c:v>30.707699796563201</c:v>
                </c:pt>
                <c:pt idx="86">
                  <c:v>30.702101161942402</c:v>
                </c:pt>
                <c:pt idx="87">
                  <c:v>30.696995941139999</c:v>
                </c:pt>
                <c:pt idx="88">
                  <c:v>30.692341061454499</c:v>
                </c:pt>
                <c:pt idx="89">
                  <c:v>30.688097136839101</c:v>
                </c:pt>
                <c:pt idx="90">
                  <c:v>30.684228173036999</c:v>
                </c:pt>
                <c:pt idx="91">
                  <c:v>30.6807012738509</c:v>
                </c:pt>
                <c:pt idx="92">
                  <c:v>30.677486395435299</c:v>
                </c:pt>
                <c:pt idx="93">
                  <c:v>30.674556093663298</c:v>
                </c:pt>
                <c:pt idx="94">
                  <c:v>30.671885314069101</c:v>
                </c:pt>
                <c:pt idx="95">
                  <c:v>30.669451182877498</c:v>
                </c:pt>
                <c:pt idx="96">
                  <c:v>30.667232825406199</c:v>
                </c:pt>
                <c:pt idx="97">
                  <c:v>30.665211191270199</c:v>
                </c:pt>
                <c:pt idx="98">
                  <c:v>30.663368899056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C740-43AA-8FCD-069D39854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SHDO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SHDO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40.702494334291799</c:v>
                      </c:pt>
                      <c:pt idx="1">
                        <c:v>40.545768659288797</c:v>
                      </c:pt>
                      <c:pt idx="2">
                        <c:v>40.385651601832798</c:v>
                      </c:pt>
                      <c:pt idx="3">
                        <c:v>40.221977534273897</c:v>
                      </c:pt>
                      <c:pt idx="4">
                        <c:v>40.0545684393608</c:v>
                      </c:pt>
                      <c:pt idx="5">
                        <c:v>39.8832380491842</c:v>
                      </c:pt>
                      <c:pt idx="6">
                        <c:v>39.707785831785898</c:v>
                      </c:pt>
                      <c:pt idx="7">
                        <c:v>39.527998232581602</c:v>
                      </c:pt>
                      <c:pt idx="8">
                        <c:v>39.343648778253701</c:v>
                      </c:pt>
                      <c:pt idx="9">
                        <c:v>39.154492839244199</c:v>
                      </c:pt>
                      <c:pt idx="10">
                        <c:v>38.960273598608502</c:v>
                      </c:pt>
                      <c:pt idx="11">
                        <c:v>38.760718644080001</c:v>
                      </c:pt>
                      <c:pt idx="12">
                        <c:v>38.555541280869299</c:v>
                      </c:pt>
                      <c:pt idx="13">
                        <c:v>38.344441498911998</c:v>
                      </c:pt>
                      <c:pt idx="14">
                        <c:v>38.127108469243197</c:v>
                      </c:pt>
                      <c:pt idx="15">
                        <c:v>37.903224396426602</c:v>
                      </c:pt>
                      <c:pt idx="16">
                        <c:v>37.6724693900875</c:v>
                      </c:pt>
                      <c:pt idx="17">
                        <c:v>37.434531216617302</c:v>
                      </c:pt>
                      <c:pt idx="18">
                        <c:v>37.189115812445998</c:v>
                      </c:pt>
                      <c:pt idx="19">
                        <c:v>36.935963767940599</c:v>
                      </c:pt>
                      <c:pt idx="20">
                        <c:v>36.674871462538498</c:v>
                      </c:pt>
                      <c:pt idx="21">
                        <c:v>36.4057192872855</c:v>
                      </c:pt>
                      <c:pt idx="22">
                        <c:v>36.128505540878002</c:v>
                      </c:pt>
                      <c:pt idx="23">
                        <c:v>35.843387328262303</c:v>
                      </c:pt>
                      <c:pt idx="24">
                        <c:v>35.5507262407532</c:v>
                      </c:pt>
                      <c:pt idx="25">
                        <c:v>35.251135104687499</c:v>
                      </c:pt>
                      <c:pt idx="26">
                        <c:v>34.945520142274901</c:v>
                      </c:pt>
                      <c:pt idx="27">
                        <c:v>34.635110400259798</c:v>
                      </c:pt>
                      <c:pt idx="28">
                        <c:v>34.3214654040083</c:v>
                      </c:pt>
                      <c:pt idx="29">
                        <c:v>34.006452558082998</c:v>
                      </c:pt>
                      <c:pt idx="30">
                        <c:v>33.692191624551697</c:v>
                      </c:pt>
                      <c:pt idx="31">
                        <c:v>33.380966813870501</c:v>
                      </c:pt>
                      <c:pt idx="32">
                        <c:v>33.075116752489301</c:v>
                      </c:pt>
                      <c:pt idx="33">
                        <c:v>32.776915094990002</c:v>
                      </c:pt>
                      <c:pt idx="34">
                        <c:v>32.488458046180497</c:v>
                      </c:pt>
                      <c:pt idx="35">
                        <c:v>32.211572021924503</c:v>
                      </c:pt>
                      <c:pt idx="36">
                        <c:v>31.947749794365599</c:v>
                      </c:pt>
                      <c:pt idx="37">
                        <c:v>31.6981180820923</c:v>
                      </c:pt>
                      <c:pt idx="38">
                        <c:v>31.463434200668999</c:v>
                      </c:pt>
                      <c:pt idx="39">
                        <c:v>31.2441061467133</c:v>
                      </c:pt>
                      <c:pt idx="40">
                        <c:v>31.040229231336198</c:v>
                      </c:pt>
                      <c:pt idx="41">
                        <c:v>30.851631789231099</c:v>
                      </c:pt>
                      <c:pt idx="42">
                        <c:v>30.677924951288499</c:v>
                      </c:pt>
                      <c:pt idx="43">
                        <c:v>30.518551451734499</c:v>
                      </c:pt>
                      <c:pt idx="44">
                        <c:v>30.3728307960391</c:v>
                      </c:pt>
                      <c:pt idx="45">
                        <c:v>30.2399988728118</c:v>
                      </c:pt>
                      <c:pt idx="46">
                        <c:v>30.119241527307601</c:v>
                      </c:pt>
                      <c:pt idx="47">
                        <c:v>30.0097221181138</c:v>
                      </c:pt>
                      <c:pt idx="48">
                        <c:v>29.910603193708798</c:v>
                      </c:pt>
                      <c:pt idx="49">
                        <c:v>29.821063080632701</c:v>
                      </c:pt>
                      <c:pt idx="50">
                        <c:v>29.740308110204001</c:v>
                      </c:pt>
                      <c:pt idx="51">
                        <c:v>29.667581195956799</c:v>
                      </c:pt>
                      <c:pt idx="52">
                        <c:v>29.6021674561119</c:v>
                      </c:pt>
                      <c:pt idx="53">
                        <c:v>29.543397436439701</c:v>
                      </c:pt>
                      <c:pt idx="54">
                        <c:v>29.490648672471899</c:v>
                      </c:pt>
                      <c:pt idx="55">
                        <c:v>29.443345669143401</c:v>
                      </c:pt>
                      <c:pt idx="56">
                        <c:v>29.400959005343299</c:v>
                      </c:pt>
                      <c:pt idx="57">
                        <c:v>29.363003687737798</c:v>
                      </c:pt>
                      <c:pt idx="58">
                        <c:v>29.329037000342598</c:v>
                      </c:pt>
                      <c:pt idx="59">
                        <c:v>29.298656068977799</c:v>
                      </c:pt>
                      <c:pt idx="60">
                        <c:v>29.271495251271499</c:v>
                      </c:pt>
                      <c:pt idx="61">
                        <c:v>29.247223455513002</c:v>
                      </c:pt>
                      <c:pt idx="62">
                        <c:v>29.225541470404298</c:v>
                      </c:pt>
                      <c:pt idx="63">
                        <c:v>29.206179367244602</c:v>
                      </c:pt>
                      <c:pt idx="64">
                        <c:v>29.188894001998399</c:v>
                      </c:pt>
                      <c:pt idx="65">
                        <c:v>29.173466647422199</c:v>
                      </c:pt>
                      <c:pt idx="66">
                        <c:v>29.1597007679554</c:v>
                      </c:pt>
                      <c:pt idx="67">
                        <c:v>29.147419952195801</c:v>
                      </c:pt>
                      <c:pt idx="68">
                        <c:v>29.136465990332798</c:v>
                      </c:pt>
                      <c:pt idx="69">
                        <c:v>29.1266971121543</c:v>
                      </c:pt>
                      <c:pt idx="70">
                        <c:v>29.117986360768601</c:v>
                      </c:pt>
                      <c:pt idx="71">
                        <c:v>29.1102201191662</c:v>
                      </c:pt>
                      <c:pt idx="72">
                        <c:v>29.103296764040302</c:v>
                      </c:pt>
                      <c:pt idx="73">
                        <c:v>29.0971254399755</c:v>
                      </c:pt>
                      <c:pt idx="74">
                        <c:v>29.091624955314401</c:v>
                      </c:pt>
                      <c:pt idx="75">
                        <c:v>29.086722776712801</c:v>
                      </c:pt>
                      <c:pt idx="76">
                        <c:v>29.0823541340106</c:v>
                      </c:pt>
                      <c:pt idx="77">
                        <c:v>29.078461218931999</c:v>
                      </c:pt>
                      <c:pt idx="78">
                        <c:v>29.074992408981501</c:v>
                      </c:pt>
                      <c:pt idx="79">
                        <c:v>29.071901673223</c:v>
                      </c:pt>
                      <c:pt idx="80">
                        <c:v>29.069147916110602</c:v>
                      </c:pt>
                      <c:pt idx="81">
                        <c:v>29.066694501312799</c:v>
                      </c:pt>
                      <c:pt idx="82">
                        <c:v>29.064508742693601</c:v>
                      </c:pt>
                      <c:pt idx="83">
                        <c:v>29.0625615066626</c:v>
                      </c:pt>
                      <c:pt idx="84">
                        <c:v>29.0608268097448</c:v>
                      </c:pt>
                      <c:pt idx="85">
                        <c:v>29.059281493517101</c:v>
                      </c:pt>
                      <c:pt idx="86">
                        <c:v>29.057904914158801</c:v>
                      </c:pt>
                      <c:pt idx="87">
                        <c:v>29.0566786684672</c:v>
                      </c:pt>
                      <c:pt idx="88">
                        <c:v>29.0555863625268</c:v>
                      </c:pt>
                      <c:pt idx="89">
                        <c:v>29.0546133760452</c:v>
                      </c:pt>
                      <c:pt idx="90">
                        <c:v>29.0537466938111</c:v>
                      </c:pt>
                      <c:pt idx="91">
                        <c:v>29.052974704702901</c:v>
                      </c:pt>
                      <c:pt idx="92">
                        <c:v>29.052287075782299</c:v>
                      </c:pt>
                      <c:pt idx="93">
                        <c:v>29.0516745895818</c:v>
                      </c:pt>
                      <c:pt idx="94">
                        <c:v>29.0511290435755</c:v>
                      </c:pt>
                      <c:pt idx="95">
                        <c:v>29.050643122496101</c:v>
                      </c:pt>
                      <c:pt idx="96">
                        <c:v>29.0502103147757</c:v>
                      </c:pt>
                      <c:pt idx="97">
                        <c:v>29.049824816169298</c:v>
                      </c:pt>
                      <c:pt idx="98">
                        <c:v>29.049481457591199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C740-43AA-8FCD-069D39854C90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40.678386738514597</c:v>
                      </c:pt>
                      <c:pt idx="1">
                        <c:v>40.495917367958498</c:v>
                      </c:pt>
                      <c:pt idx="2">
                        <c:v>40.308259728587899</c:v>
                      </c:pt>
                      <c:pt idx="3">
                        <c:v>40.115067005850698</c:v>
                      </c:pt>
                      <c:pt idx="4">
                        <c:v>39.915963833673501</c:v>
                      </c:pt>
                      <c:pt idx="5">
                        <c:v>39.710535254433204</c:v>
                      </c:pt>
                      <c:pt idx="6">
                        <c:v>39.498325924775102</c:v>
                      </c:pt>
                      <c:pt idx="7">
                        <c:v>39.278828912159398</c:v>
                      </c:pt>
                      <c:pt idx="8">
                        <c:v>39.051487376216102</c:v>
                      </c:pt>
                      <c:pt idx="9">
                        <c:v>38.815685505881198</c:v>
                      </c:pt>
                      <c:pt idx="10">
                        <c:v>38.570743452669902</c:v>
                      </c:pt>
                      <c:pt idx="11">
                        <c:v>38.315912321162699</c:v>
                      </c:pt>
                      <c:pt idx="12">
                        <c:v>38.0503716166739</c:v>
                      </c:pt>
                      <c:pt idx="13">
                        <c:v>37.773227821625298</c:v>
                      </c:pt>
                      <c:pt idx="14">
                        <c:v>37.483519413042302</c:v>
                      </c:pt>
                      <c:pt idx="15">
                        <c:v>37.180230654646799</c:v>
                      </c:pt>
                      <c:pt idx="16">
                        <c:v>36.862319603927602</c:v>
                      </c:pt>
                      <c:pt idx="17">
                        <c:v>36.528767525770199</c:v>
                      </c:pt>
                      <c:pt idx="18">
                        <c:v>36.1786585227903</c:v>
                      </c:pt>
                      <c:pt idx="19">
                        <c:v>35.811301655077301</c:v>
                      </c:pt>
                      <c:pt idx="20">
                        <c:v>35.426401047655297</c:v>
                      </c:pt>
                      <c:pt idx="21">
                        <c:v>35.0242737825074</c:v>
                      </c:pt>
                      <c:pt idx="22">
                        <c:v>34.606094761652102</c:v>
                      </c:pt>
                      <c:pt idx="23">
                        <c:v>34.174121079886497</c:v>
                      </c:pt>
                      <c:pt idx="24">
                        <c:v>33.731821008502202</c:v>
                      </c:pt>
                      <c:pt idx="25">
                        <c:v>33.283829820908601</c:v>
                      </c:pt>
                      <c:pt idx="26">
                        <c:v>32.835690870628397</c:v>
                      </c:pt>
                      <c:pt idx="27">
                        <c:v>32.393408040621402</c:v>
                      </c:pt>
                      <c:pt idx="28">
                        <c:v>31.962905543060501</c:v>
                      </c:pt>
                      <c:pt idx="29">
                        <c:v>31.549519768342599</c:v>
                      </c:pt>
                      <c:pt idx="30">
                        <c:v>31.157624228489698</c:v>
                      </c:pt>
                      <c:pt idx="31">
                        <c:v>30.790433050276501</c:v>
                      </c:pt>
                      <c:pt idx="32">
                        <c:v>30.449973721602301</c:v>
                      </c:pt>
                      <c:pt idx="33">
                        <c:v>30.137185923768101</c:v>
                      </c:pt>
                      <c:pt idx="34">
                        <c:v>29.852093720625401</c:v>
                      </c:pt>
                      <c:pt idx="35">
                        <c:v>29.594005838890599</c:v>
                      </c:pt>
                      <c:pt idx="36">
                        <c:v>29.361711801801999</c:v>
                      </c:pt>
                      <c:pt idx="37">
                        <c:v>29.153655044831101</c:v>
                      </c:pt>
                      <c:pt idx="38">
                        <c:v>28.968075861335301</c:v>
                      </c:pt>
                      <c:pt idx="39">
                        <c:v>28.803122528062499</c:v>
                      </c:pt>
                      <c:pt idx="40">
                        <c:v>28.656933670980901</c:v>
                      </c:pt>
                      <c:pt idx="41">
                        <c:v>28.527696371242399</c:v>
                      </c:pt>
                      <c:pt idx="42">
                        <c:v>28.413684789343101</c:v>
                      </c:pt>
                      <c:pt idx="43">
                        <c:v>28.313283946326301</c:v>
                      </c:pt>
                      <c:pt idx="44">
                        <c:v>28.225002356005799</c:v>
                      </c:pt>
                      <c:pt idx="45">
                        <c:v>28.147476649964801</c:v>
                      </c:pt>
                      <c:pt idx="46">
                        <c:v>28.079470722961801</c:v>
                      </c:pt>
                      <c:pt idx="47">
                        <c:v>28.019871192439801</c:v>
                      </c:pt>
                      <c:pt idx="48">
                        <c:v>27.9676805525033</c:v>
                      </c:pt>
                      <c:pt idx="49">
                        <c:v>27.922009002373802</c:v>
                      </c:pt>
                      <c:pt idx="50">
                        <c:v>27.882065665965001</c:v>
                      </c:pt>
                      <c:pt idx="51">
                        <c:v>27.8471496940485</c:v>
                      </c:pt>
                      <c:pt idx="52">
                        <c:v>27.816641563464898</c:v>
                      </c:pt>
                      <c:pt idx="53">
                        <c:v>27.789994782390799</c:v>
                      </c:pt>
                      <c:pt idx="54">
                        <c:v>27.7667281357886</c:v>
                      </c:pt>
                      <c:pt idx="55">
                        <c:v>27.746418516665301</c:v>
                      </c:pt>
                      <c:pt idx="56">
                        <c:v>27.728694378861199</c:v>
                      </c:pt>
                      <c:pt idx="57">
                        <c:v>27.7132298081243</c:v>
                      </c:pt>
                      <c:pt idx="58">
                        <c:v>27.699739180838701</c:v>
                      </c:pt>
                      <c:pt idx="59">
                        <c:v>27.687972380079302</c:v>
                      </c:pt>
                      <c:pt idx="60">
                        <c:v>27.677710525683601</c:v>
                      </c:pt>
                      <c:pt idx="61">
                        <c:v>27.6687622013694</c:v>
                      </c:pt>
                      <c:pt idx="62">
                        <c:v>27.660960071466398</c:v>
                      </c:pt>
                      <c:pt idx="63">
                        <c:v>27.654157924339199</c:v>
                      </c:pt>
                      <c:pt idx="64">
                        <c:v>27.648228051181199</c:v>
                      </c:pt>
                      <c:pt idx="65">
                        <c:v>27.643058943029601</c:v>
                      </c:pt>
                      <c:pt idx="66">
                        <c:v>27.638553262136501</c:v>
                      </c:pt>
                      <c:pt idx="67">
                        <c:v>27.6346260605855</c:v>
                      </c:pt>
                      <c:pt idx="68">
                        <c:v>27.631203219205499</c:v>
                      </c:pt>
                      <c:pt idx="69">
                        <c:v>27.628220076701499</c:v>
                      </c:pt>
                      <c:pt idx="70">
                        <c:v>27.625620239232401</c:v>
                      </c:pt>
                      <c:pt idx="71">
                        <c:v>27.623354521817799</c:v>
                      </c:pt>
                      <c:pt idx="72">
                        <c:v>27.6213800374972</c:v>
                      </c:pt>
                      <c:pt idx="73">
                        <c:v>27.619659384018401</c:v>
                      </c:pt>
                      <c:pt idx="74">
                        <c:v>27.618159963544901</c:v>
                      </c:pt>
                      <c:pt idx="75">
                        <c:v>27.616853349392599</c:v>
                      </c:pt>
                      <c:pt idx="76">
                        <c:v>27.6157147683478</c:v>
                      </c:pt>
                      <c:pt idx="77">
                        <c:v>27.614722623124798</c:v>
                      </c:pt>
                      <c:pt idx="78">
                        <c:v>27.613858087599301</c:v>
                      </c:pt>
                      <c:pt idx="79">
                        <c:v>27.613104759186999</c:v>
                      </c:pt>
                      <c:pt idx="80">
                        <c:v>27.612448335650399</c:v>
                      </c:pt>
                      <c:pt idx="81">
                        <c:v>27.6118763573329</c:v>
                      </c:pt>
                      <c:pt idx="82">
                        <c:v>27.611377963104498</c:v>
                      </c:pt>
                      <c:pt idx="83">
                        <c:v>27.610943690332601</c:v>
                      </c:pt>
                      <c:pt idx="84">
                        <c:v>27.610565290851401</c:v>
                      </c:pt>
                      <c:pt idx="85">
                        <c:v>27.6102355762659</c:v>
                      </c:pt>
                      <c:pt idx="86">
                        <c:v>27.609948285270299</c:v>
                      </c:pt>
                      <c:pt idx="87">
                        <c:v>27.609697958465901</c:v>
                      </c:pt>
                      <c:pt idx="88">
                        <c:v>27.609479842500502</c:v>
                      </c:pt>
                      <c:pt idx="89">
                        <c:v>27.609289791378199</c:v>
                      </c:pt>
                      <c:pt idx="90">
                        <c:v>27.609124195490999</c:v>
                      </c:pt>
                      <c:pt idx="91">
                        <c:v>27.608979907361299</c:v>
                      </c:pt>
                      <c:pt idx="92">
                        <c:v>27.608854186135499</c:v>
                      </c:pt>
                      <c:pt idx="93">
                        <c:v>27.6087446425447</c:v>
                      </c:pt>
                      <c:pt idx="94">
                        <c:v>27.608649194937101</c:v>
                      </c:pt>
                      <c:pt idx="95">
                        <c:v>27.6085660297414</c:v>
                      </c:pt>
                      <c:pt idx="96">
                        <c:v>27.608493566098701</c:v>
                      </c:pt>
                      <c:pt idx="97">
                        <c:v>27.6084304275101</c:v>
                      </c:pt>
                      <c:pt idx="98">
                        <c:v>27.6083754135833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740-43AA-8FCD-069D39854C90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40.653638738705297</c:v>
                      </c:pt>
                      <c:pt idx="1">
                        <c:v>40.444373197947698</c:v>
                      </c:pt>
                      <c:pt idx="2">
                        <c:v>40.227617863102097</c:v>
                      </c:pt>
                      <c:pt idx="3">
                        <c:v>40.002735227313401</c:v>
                      </c:pt>
                      <c:pt idx="4">
                        <c:v>39.769008064006897</c:v>
                      </c:pt>
                      <c:pt idx="5">
                        <c:v>39.525622970421502</c:v>
                      </c:pt>
                      <c:pt idx="6">
                        <c:v>39.271648591565501</c:v>
                      </c:pt>
                      <c:pt idx="7">
                        <c:v>39.006023062689401</c:v>
                      </c:pt>
                      <c:pt idx="8">
                        <c:v>38.727527431923697</c:v>
                      </c:pt>
                      <c:pt idx="9">
                        <c:v>38.434759894764099</c:v>
                      </c:pt>
                      <c:pt idx="10">
                        <c:v>38.126108890927703</c:v>
                      </c:pt>
                      <c:pt idx="11">
                        <c:v>37.799720727068099</c:v>
                      </c:pt>
                      <c:pt idx="12">
                        <c:v>37.453479440484301</c:v>
                      </c:pt>
                      <c:pt idx="13">
                        <c:v>37.084996136392299</c:v>
                      </c:pt>
                      <c:pt idx="14">
                        <c:v>36.6916345798751</c:v>
                      </c:pt>
                      <c:pt idx="15">
                        <c:v>36.270604008199399</c:v>
                      </c:pt>
                      <c:pt idx="16">
                        <c:v>35.8191741393508</c:v>
                      </c:pt>
                      <c:pt idx="17">
                        <c:v>35.3350834398152</c:v>
                      </c:pt>
                      <c:pt idx="18">
                        <c:v>34.8172071732942</c:v>
                      </c:pt>
                      <c:pt idx="19">
                        <c:v>34.2664807552637</c:v>
                      </c:pt>
                      <c:pt idx="20">
                        <c:v>33.686886662872297</c:v>
                      </c:pt>
                      <c:pt idx="21">
                        <c:v>33.086082305541197</c:v>
                      </c:pt>
                      <c:pt idx="22">
                        <c:v>32.475169906442702</c:v>
                      </c:pt>
                      <c:pt idx="23">
                        <c:v>31.867422208381001</c:v>
                      </c:pt>
                      <c:pt idx="24">
                        <c:v>31.276342948015699</c:v>
                      </c:pt>
                      <c:pt idx="25">
                        <c:v>30.7137885997655</c:v>
                      </c:pt>
                      <c:pt idx="26">
                        <c:v>30.188738517338201</c:v>
                      </c:pt>
                      <c:pt idx="27">
                        <c:v>29.706883218685999</c:v>
                      </c:pt>
                      <c:pt idx="28">
                        <c:v>29.270858047176699</c:v>
                      </c:pt>
                      <c:pt idx="29">
                        <c:v>28.880828221362901</c:v>
                      </c:pt>
                      <c:pt idx="30">
                        <c:v>28.535173306048499</c:v>
                      </c:pt>
                      <c:pt idx="31">
                        <c:v>28.231116831161302</c:v>
                      </c:pt>
                      <c:pt idx="32">
                        <c:v>27.965234161529601</c:v>
                      </c:pt>
                      <c:pt idx="33">
                        <c:v>27.733827108992202</c:v>
                      </c:pt>
                      <c:pt idx="34">
                        <c:v>27.533180590887302</c:v>
                      </c:pt>
                      <c:pt idx="35">
                        <c:v>27.359726485950699</c:v>
                      </c:pt>
                      <c:pt idx="36">
                        <c:v>27.210139153991701</c:v>
                      </c:pt>
                      <c:pt idx="37">
                        <c:v>27.081383368675301</c:v>
                      </c:pt>
                      <c:pt idx="38">
                        <c:v>26.9707307504444</c:v>
                      </c:pt>
                      <c:pt idx="39">
                        <c:v>26.8757561698968</c:v>
                      </c:pt>
                      <c:pt idx="40">
                        <c:v>26.7943222473133</c:v>
                      </c:pt>
                      <c:pt idx="41">
                        <c:v>26.724557338967301</c:v>
                      </c:pt>
                      <c:pt idx="42">
                        <c:v>26.664830839618698</c:v>
                      </c:pt>
                      <c:pt idx="43">
                        <c:v>26.6137276236595</c:v>
                      </c:pt>
                      <c:pt idx="44">
                        <c:v>26.570023419509202</c:v>
                      </c:pt>
                      <c:pt idx="45">
                        <c:v>26.532661715144201</c:v>
                      </c:pt>
                      <c:pt idx="46">
                        <c:v>26.5007325855014</c:v>
                      </c:pt>
                      <c:pt idx="47">
                        <c:v>26.4734536249046</c:v>
                      </c:pt>
                      <c:pt idx="48">
                        <c:v>26.450152970474999</c:v>
                      </c:pt>
                      <c:pt idx="49">
                        <c:v>26.430254302793699</c:v>
                      </c:pt>
                      <c:pt idx="50">
                        <c:v>26.4132636976634</c:v>
                      </c:pt>
                      <c:pt idx="51">
                        <c:v>26.398758164056201</c:v>
                      </c:pt>
                      <c:pt idx="52">
                        <c:v>26.386375676421601</c:v>
                      </c:pt>
                      <c:pt idx="53">
                        <c:v>26.375806546050601</c:v>
                      </c:pt>
                      <c:pt idx="54">
                        <c:v>26.366785970204798</c:v>
                      </c:pt>
                      <c:pt idx="55">
                        <c:v>26.359087605134999</c:v>
                      </c:pt>
                      <c:pt idx="56">
                        <c:v>26.3525180336255</c:v>
                      </c:pt>
                      <c:pt idx="57">
                        <c:v>26.346912036772899</c:v>
                      </c:pt>
                      <c:pt idx="58">
                        <c:v>26.3421284883247</c:v>
                      </c:pt>
                      <c:pt idx="59">
                        <c:v>26.3380468846117</c:v>
                      </c:pt>
                      <c:pt idx="60">
                        <c:v>26.334564330423898</c:v>
                      </c:pt>
                      <c:pt idx="61">
                        <c:v>26.331592979873399</c:v>
                      </c:pt>
                      <c:pt idx="62">
                        <c:v>26.329057853702299</c:v>
                      </c:pt>
                      <c:pt idx="63">
                        <c:v>26.326894952446001</c:v>
                      </c:pt>
                      <c:pt idx="64">
                        <c:v>26.325049650365798</c:v>
                      </c:pt>
                      <c:pt idx="65">
                        <c:v>26.323475336074701</c:v>
                      </c:pt>
                      <c:pt idx="66">
                        <c:v>26.322132231036299</c:v>
                      </c:pt>
                      <c:pt idx="67">
                        <c:v>26.320986388145201</c:v>
                      </c:pt>
                      <c:pt idx="68">
                        <c:v>26.320008845695501</c:v>
                      </c:pt>
                      <c:pt idx="69">
                        <c:v>26.3191748906371</c:v>
                      </c:pt>
                      <c:pt idx="70">
                        <c:v>26.318463434660899</c:v>
                      </c:pt>
                      <c:pt idx="71">
                        <c:v>26.317856487320402</c:v>
                      </c:pt>
                      <c:pt idx="72">
                        <c:v>26.317338701364999</c:v>
                      </c:pt>
                      <c:pt idx="73">
                        <c:v>26.316896978903699</c:v>
                      </c:pt>
                      <c:pt idx="74">
                        <c:v>26.316520148651101</c:v>
                      </c:pt>
                      <c:pt idx="75">
                        <c:v>26.316198677338299</c:v>
                      </c:pt>
                      <c:pt idx="76">
                        <c:v>26.315924432645399</c:v>
                      </c:pt>
                      <c:pt idx="77">
                        <c:v>26.3156904787669</c:v>
                      </c:pt>
                      <c:pt idx="78">
                        <c:v>26.315490895398401</c:v>
                      </c:pt>
                      <c:pt idx="79">
                        <c:v>26.315320633376999</c:v>
                      </c:pt>
                      <c:pt idx="80">
                        <c:v>26.3151753859261</c:v>
                      </c:pt>
                      <c:pt idx="81">
                        <c:v>26.3150514774164</c:v>
                      </c:pt>
                      <c:pt idx="82">
                        <c:v>26.314945773374401</c:v>
                      </c:pt>
                      <c:pt idx="83">
                        <c:v>26.314855599207</c:v>
                      </c:pt>
                      <c:pt idx="84">
                        <c:v>26.314778673020999</c:v>
                      </c:pt>
                      <c:pt idx="85">
                        <c:v>26.314713049016898</c:v>
                      </c:pt>
                      <c:pt idx="86">
                        <c:v>26.3146570663251</c:v>
                      </c:pt>
                      <c:pt idx="87">
                        <c:v>26.314609307671802</c:v>
                      </c:pt>
                      <c:pt idx="88">
                        <c:v>26.314568566884802</c:v>
                      </c:pt>
                      <c:pt idx="89">
                        <c:v>26.314533813051099</c:v>
                      </c:pt>
                      <c:pt idx="90">
                        <c:v>26.314504164814501</c:v>
                      </c:pt>
                      <c:pt idx="91">
                        <c:v>26.3144788730574</c:v>
                      </c:pt>
                      <c:pt idx="92">
                        <c:v>26.3144572956001</c:v>
                      </c:pt>
                      <c:pt idx="93">
                        <c:v>26.3144388885271</c:v>
                      </c:pt>
                      <c:pt idx="94">
                        <c:v>26.314423185816398</c:v>
                      </c:pt>
                      <c:pt idx="95">
                        <c:v>26.314409790168099</c:v>
                      </c:pt>
                      <c:pt idx="96">
                        <c:v>26.314398362748101</c:v>
                      </c:pt>
                      <c:pt idx="97">
                        <c:v>26.314388614061599</c:v>
                      </c:pt>
                      <c:pt idx="98">
                        <c:v>26.3143802988338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740-43AA-8FCD-069D39854C90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40.628208199770803</c:v>
                      </c:pt>
                      <c:pt idx="1">
                        <c:v>40.390999956015499</c:v>
                      </c:pt>
                      <c:pt idx="2">
                        <c:v>40.143405844072902</c:v>
                      </c:pt>
                      <c:pt idx="3">
                        <c:v>39.884334930027698</c:v>
                      </c:pt>
                      <c:pt idx="4">
                        <c:v>39.612516077704697</c:v>
                      </c:pt>
                      <c:pt idx="5">
                        <c:v>39.326453197564199</c:v>
                      </c:pt>
                      <c:pt idx="6">
                        <c:v>39.024380518526499</c:v>
                      </c:pt>
                      <c:pt idx="7">
                        <c:v>38.704195808271798</c:v>
                      </c:pt>
                      <c:pt idx="8">
                        <c:v>38.3633810965677</c:v>
                      </c:pt>
                      <c:pt idx="9">
                        <c:v>37.998904366296202</c:v>
                      </c:pt>
                      <c:pt idx="10">
                        <c:v>37.607106220357302</c:v>
                      </c:pt>
                      <c:pt idx="11">
                        <c:v>37.183581423614903</c:v>
                      </c:pt>
                      <c:pt idx="12">
                        <c:v>36.723087374670499</c:v>
                      </c:pt>
                      <c:pt idx="13">
                        <c:v>36.219566235613499</c:v>
                      </c:pt>
                      <c:pt idx="14">
                        <c:v>35.666459758035799</c:v>
                      </c:pt>
                      <c:pt idx="15">
                        <c:v>35.057639518547298</c:v>
                      </c:pt>
                      <c:pt idx="16">
                        <c:v>34.389368490977198</c:v>
                      </c:pt>
                      <c:pt idx="17">
                        <c:v>33.663407155948398</c:v>
                      </c:pt>
                      <c:pt idx="18">
                        <c:v>32.8902553444047</c:v>
                      </c:pt>
                      <c:pt idx="19">
                        <c:v>32.090164951398997</c:v>
                      </c:pt>
                      <c:pt idx="20">
                        <c:v>31.290043507946201</c:v>
                      </c:pt>
                      <c:pt idx="21">
                        <c:v>30.5173928906867</c:v>
                      </c:pt>
                      <c:pt idx="22">
                        <c:v>29.794677188803899</c:v>
                      </c:pt>
                      <c:pt idx="23">
                        <c:v>29.1365245289028</c:v>
                      </c:pt>
                      <c:pt idx="24">
                        <c:v>28.5497841531323</c:v>
                      </c:pt>
                      <c:pt idx="25">
                        <c:v>28.035175947125001</c:v>
                      </c:pt>
                      <c:pt idx="26">
                        <c:v>27.5893298005658</c:v>
                      </c:pt>
                      <c:pt idx="27">
                        <c:v>27.206553556670102</c:v>
                      </c:pt>
                      <c:pt idx="28">
                        <c:v>26.8801218483577</c:v>
                      </c:pt>
                      <c:pt idx="29">
                        <c:v>26.6031129562225</c:v>
                      </c:pt>
                      <c:pt idx="30">
                        <c:v>26.368900027944299</c:v>
                      </c:pt>
                      <c:pt idx="31">
                        <c:v>26.171406102094</c:v>
                      </c:pt>
                      <c:pt idx="32">
                        <c:v>26.005209787469902</c:v>
                      </c:pt>
                      <c:pt idx="33">
                        <c:v>25.865562627818601</c:v>
                      </c:pt>
                      <c:pt idx="34">
                        <c:v>25.748357540421399</c:v>
                      </c:pt>
                      <c:pt idx="35">
                        <c:v>25.650073597122901</c:v>
                      </c:pt>
                      <c:pt idx="36">
                        <c:v>25.5677113383856</c:v>
                      </c:pt>
                      <c:pt idx="37">
                        <c:v>25.4987272271146</c:v>
                      </c:pt>
                      <c:pt idx="38">
                        <c:v>25.440971575060999</c:v>
                      </c:pt>
                      <c:pt idx="39">
                        <c:v>25.392632094996099</c:v>
                      </c:pt>
                      <c:pt idx="40">
                        <c:v>25.3521837808226</c:v>
                      </c:pt>
                      <c:pt idx="41">
                        <c:v>25.318345224791099</c:v>
                      </c:pt>
                      <c:pt idx="42">
                        <c:v>25.290040852036501</c:v>
                      </c:pt>
                      <c:pt idx="43">
                        <c:v>25.266368629064999</c:v>
                      </c:pt>
                      <c:pt idx="44">
                        <c:v>25.246572561474199</c:v>
                      </c:pt>
                      <c:pt idx="45">
                        <c:v>25.230019371059001</c:v>
                      </c:pt>
                      <c:pt idx="46">
                        <c:v>25.2161787860266</c:v>
                      </c:pt>
                      <c:pt idx="47">
                        <c:v>25.204606949272701</c:v>
                      </c:pt>
                      <c:pt idx="48">
                        <c:v>25.194932421594601</c:v>
                      </c:pt>
                      <c:pt idx="49">
                        <c:v>25.186844434804001</c:v>
                      </c:pt>
                      <c:pt idx="50">
                        <c:v>25.180083025960599</c:v>
                      </c:pt>
                      <c:pt idx="51">
                        <c:v>25.174430760410399</c:v>
                      </c:pt>
                      <c:pt idx="52">
                        <c:v>25.1697057969021</c:v>
                      </c:pt>
                      <c:pt idx="53">
                        <c:v>25.1657560780985</c:v>
                      </c:pt>
                      <c:pt idx="54">
                        <c:v>25.162454455756201</c:v>
                      </c:pt>
                      <c:pt idx="55">
                        <c:v>25.159694620513999</c:v>
                      </c:pt>
                      <c:pt idx="56">
                        <c:v>25.157387690723102</c:v>
                      </c:pt>
                      <c:pt idx="57">
                        <c:v>25.155459358358701</c:v>
                      </c:pt>
                      <c:pt idx="58">
                        <c:v>25.153847501580898</c:v>
                      </c:pt>
                      <c:pt idx="59">
                        <c:v>25.152500189986199</c:v>
                      </c:pt>
                      <c:pt idx="60">
                        <c:v>25.151374011399</c:v>
                      </c:pt>
                      <c:pt idx="61">
                        <c:v>25.150432674705701</c:v>
                      </c:pt>
                      <c:pt idx="62">
                        <c:v>25.149645844028601</c:v>
                      </c:pt>
                      <c:pt idx="63">
                        <c:v>25.1489881616105</c:v>
                      </c:pt>
                      <c:pt idx="64">
                        <c:v>25.148438429054199</c:v>
                      </c:pt>
                      <c:pt idx="65">
                        <c:v>25.147978932243301</c:v>
                      </c:pt>
                      <c:pt idx="66">
                        <c:v>25.147594858689299</c:v>
                      </c:pt>
                      <c:pt idx="67">
                        <c:v>25.147273827798799</c:v>
                      </c:pt>
                      <c:pt idx="68">
                        <c:v>25.147005492892301</c:v>
                      </c:pt>
                      <c:pt idx="69">
                        <c:v>25.1467812041681</c:v>
                      </c:pt>
                      <c:pt idx="70">
                        <c:v>25.146593731557999</c:v>
                      </c:pt>
                      <c:pt idx="71">
                        <c:v>25.146437031772201</c:v>
                      </c:pt>
                      <c:pt idx="72">
                        <c:v>25.1463060541423</c:v>
                      </c:pt>
                      <c:pt idx="73">
                        <c:v>25.146196576140799</c:v>
                      </c:pt>
                      <c:pt idx="74">
                        <c:v>25.146105068681301</c:v>
                      </c:pt>
                      <c:pt idx="75">
                        <c:v>25.1460285821179</c:v>
                      </c:pt>
                      <c:pt idx="76">
                        <c:v>25.145964650735301</c:v>
                      </c:pt>
                      <c:pt idx="77">
                        <c:v>25.145911213582998</c:v>
                      </c:pt>
                      <c:pt idx="78">
                        <c:v>25.145866547356999</c:v>
                      </c:pt>
                      <c:pt idx="79">
                        <c:v>25.1458292139035</c:v>
                      </c:pt>
                      <c:pt idx="80">
                        <c:v>25.1457980099906</c:v>
                      </c:pt>
                      <c:pt idx="81">
                        <c:v>25.145771927974199</c:v>
                      </c:pt>
                      <c:pt idx="82">
                        <c:v>25.1457501269293</c:v>
                      </c:pt>
                      <c:pt idx="83">
                        <c:v>25.1457319040451</c:v>
                      </c:pt>
                      <c:pt idx="84">
                        <c:v>25.145716671988499</c:v>
                      </c:pt>
                      <c:pt idx="85">
                        <c:v>25.145703940792799</c:v>
                      </c:pt>
                      <c:pt idx="86">
                        <c:v>25.145693299134301</c:v>
                      </c:pt>
                      <c:pt idx="87">
                        <c:v>25.1456844043045</c:v>
                      </c:pt>
                      <c:pt idx="88">
                        <c:v>25.145676970546798</c:v>
                      </c:pt>
                      <c:pt idx="89">
                        <c:v>25.1456707560003</c:v>
                      </c:pt>
                      <c:pt idx="90">
                        <c:v>25.145665561492699</c:v>
                      </c:pt>
                      <c:pt idx="91">
                        <c:v>25.145661219134301</c:v>
                      </c:pt>
                      <c:pt idx="92">
                        <c:v>25.1456575900012</c:v>
                      </c:pt>
                      <c:pt idx="93">
                        <c:v>25.145654556466599</c:v>
                      </c:pt>
                      <c:pt idx="94">
                        <c:v>25.145652021327301</c:v>
                      </c:pt>
                      <c:pt idx="95">
                        <c:v>25.145649901933499</c:v>
                      </c:pt>
                      <c:pt idx="96">
                        <c:v>25.145648130563199</c:v>
                      </c:pt>
                      <c:pt idx="97">
                        <c:v>25.145646649761801</c:v>
                      </c:pt>
                      <c:pt idx="98">
                        <c:v>25.145645412392401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740-43AA-8FCD-069D39854C90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42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17575868055555555"/>
          <c:w val="0.15621349206349205"/>
          <c:h val="0.48973263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SHDO (tau1)'!$B$101:$L$101</c:f>
              <c:numCache>
                <c:formatCode>General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33-464D-AC79-C246B6BB3751}"/>
            </c:ext>
          </c:extLst>
        </c:ser>
        <c:ser>
          <c:idx val="1"/>
          <c:order val="1"/>
          <c:tx>
            <c:strRef>
              <c:f>'wt thdp T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33-464D-AC79-C246B6BB3751}"/>
            </c:ext>
          </c:extLst>
        </c:ser>
        <c:ser>
          <c:idx val="2"/>
          <c:order val="2"/>
          <c:tx>
            <c:strRef>
              <c:f>'wt thdp XLA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33-464D-AC79-C246B6BB3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Fraksi massa LA di umpan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 sz="1000" b="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dPt>
            <c:idx val="3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4A7-4500-B883-2C009125FDEB}"/>
              </c:ext>
            </c:extLst>
          </c:dPt>
          <c:xVal>
            <c:numRef>
              <c:f>'Pengaruh wt (tau1)'!$A$2:$A$12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'Pengaruh wt (tau1)'!$G$2:$G$12</c:f>
              <c:numCache>
                <c:formatCode>0.0%</c:formatCode>
                <c:ptCount val="11"/>
                <c:pt idx="0">
                  <c:v>-1.3421667248621483E-2</c:v>
                </c:pt>
                <c:pt idx="1">
                  <c:v>-2.5969378595012138E-3</c:v>
                </c:pt>
                <c:pt idx="2">
                  <c:v>1.791176853875931E-2</c:v>
                </c:pt>
                <c:pt idx="3">
                  <c:v>3.2502108252427941E-2</c:v>
                </c:pt>
                <c:pt idx="4">
                  <c:v>2.9991520885298106E-2</c:v>
                </c:pt>
                <c:pt idx="5">
                  <c:v>0</c:v>
                </c:pt>
                <c:pt idx="6">
                  <c:v>-4.7067411828931371E-2</c:v>
                </c:pt>
                <c:pt idx="7">
                  <c:v>-9.5578498813669088E-2</c:v>
                </c:pt>
                <c:pt idx="8">
                  <c:v>-0.14021543342711451</c:v>
                </c:pt>
                <c:pt idx="9">
                  <c:v>-0.18048364974179854</c:v>
                </c:pt>
                <c:pt idx="10">
                  <c:v>-0.21687814172949282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A7-4500-B883-2C009125FD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umpan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  <c:majorUnit val="0.1"/>
      </c:valAx>
      <c:valAx>
        <c:axId val="188574496"/>
        <c:scaling>
          <c:orientation val="minMax"/>
          <c:max val="5.000000000000001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produk</a:t>
                </a:r>
                <a:r>
                  <a:rPr lang="en-US" baseline="0"/>
                  <a:t> dodekana</a:t>
                </a:r>
                <a:r>
                  <a:rPr lang="en-US"/>
                  <a:t>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14/06/2022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endParaRPr lang="en-ID" sz="1800" i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reactor (LHSV)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01691"/>
              </p:ext>
            </p:extLst>
          </p:nvPr>
        </p:nvGraphicFramePr>
        <p:xfrm>
          <a:off x="413505" y="2096007"/>
          <a:ext cx="3396494" cy="4348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(Ni = 4,5%-w, Mo = 19,3%-w)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= 30 bar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 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150 v/v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63128"/>
              </p:ext>
            </p:extLst>
          </p:nvPr>
        </p:nvGraphicFramePr>
        <p:xfrm>
          <a:off x="8188864" y="2096006"/>
          <a:ext cx="3403009" cy="4325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600" b="1" u="sng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u="sng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600" b="1" i="0" u="sng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5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𝐇𝐃𝐎</m:t>
                                  </m:r>
                                </m:sub>
                              </m:sSub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5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𝐩𝐫𝐨𝐝𝐮𝐤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𝟏𝟎𝟎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ID" sz="1500" b="1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500" b="1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3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𝐇𝐃𝐎</m:t>
                                    </m:r>
                                  </m:sub>
                                </m:sSub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3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US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𝐝𝐨𝐝𝐞𝐤𝐚𝐧𝐚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𝐮𝐦𝐩𝐚𝐧</m:t>
                                        </m:r>
                                      </m:sub>
                                    </m:s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𝐩𝐫𝐨𝐝𝐮𝐤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9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99367" r="-7471" b="-2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6335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99367" r="-7471" b="-1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97A6ED-8116-3727-15BF-1B5FB0E4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0270"/>
              </p:ext>
            </p:extLst>
          </p:nvPr>
        </p:nvGraphicFramePr>
        <p:xfrm>
          <a:off x="8326367" y="3459367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4255" r="-1133" b="-3936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79032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79032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stCxn id="4" idx="1"/>
            <a:endCxn id="11" idx="0"/>
          </p:cNvCxnSpPr>
          <p:nvPr/>
        </p:nvCxnSpPr>
        <p:spPr>
          <a:xfrm rot="10800000" flipV="1">
            <a:off x="2385998" y="1891778"/>
            <a:ext cx="408003" cy="107186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4255" r="-3150" b="-4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4428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7123" r="-31719" b="-1684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7253939" y="3429000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21571"/>
              </p:ext>
            </p:extLst>
          </p:nvPr>
        </p:nvGraphicFramePr>
        <p:xfrm>
          <a:off x="3535023" y="5476695"/>
          <a:ext cx="2767965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Senyawa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44,01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3535023" y="5140345"/>
            <a:ext cx="284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3.8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342900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875104" y="1081012"/>
            <a:ext cx="6553375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rot="10800000" flipV="1">
            <a:off x="1974160" y="1891778"/>
            <a:ext cx="900945" cy="153722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894361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3.9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r>
              <a:rPr lang="en-US" altLang="ko-KR" sz="1200" baseline="30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[1]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98026"/>
              </p:ext>
            </p:extLst>
          </p:nvPr>
        </p:nvGraphicFramePr>
        <p:xfrm>
          <a:off x="575348" y="4406448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28084" y="342852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083726" y="3894360"/>
            <a:ext cx="4136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3.10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053771"/>
              </p:ext>
            </p:extLst>
          </p:nvPr>
        </p:nvGraphicFramePr>
        <p:xfrm>
          <a:off x="4237221" y="4267387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40" y="1890755"/>
            <a:ext cx="45644" cy="1722434"/>
          </a:xfrm>
          <a:prstGeom prst="bentConnector3">
            <a:avLst>
              <a:gd name="adj1" fmla="val -500833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7954780" y="342900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2908196"/>
                  </p:ext>
                </p:extLst>
              </p:nvPr>
            </p:nvGraphicFramePr>
            <p:xfrm>
              <a:off x="7954780" y="4267389"/>
              <a:ext cx="3771880" cy="15631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>
                              <a:latin typeface="+mn-lt"/>
                            </a:rPr>
                            <a:t>Parameter</a:t>
                          </a:r>
                          <a:endParaRPr lang="id-ID" sz="120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</m:t>
                                    </m:r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2908196"/>
                  </p:ext>
                </p:extLst>
              </p:nvPr>
            </p:nvGraphicFramePr>
            <p:xfrm>
              <a:off x="7954780" y="4267389"/>
              <a:ext cx="3771880" cy="15631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>
                              <a:latin typeface="+mn-lt"/>
                            </a:rPr>
                            <a:t>Parameter</a:t>
                          </a:r>
                          <a:endParaRPr lang="id-ID" sz="120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9759" r="-889" b="-89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1667" r="-88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>
            <a:off x="7355840" y="1896348"/>
            <a:ext cx="598940" cy="1717318"/>
          </a:xfrm>
          <a:prstGeom prst="bentConnector3">
            <a:avLst>
              <a:gd name="adj1" fmla="val 65267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3E9042-E653-443D-9CDD-20E07BF87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161863"/>
              </p:ext>
            </p:extLst>
          </p:nvPr>
        </p:nvGraphicFramePr>
        <p:xfrm>
          <a:off x="533570" y="2158690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262380" y="540885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3.2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</a:t>
            </a:r>
            <a:r>
              <a:rPr lang="id-ID" sz="1200" baseline="30000">
                <a:effectLst/>
                <a:latin typeface="+mj-lt"/>
              </a:rPr>
              <a:t>-1</a:t>
            </a:r>
            <a:endParaRPr lang="id-ID" sz="120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/>
                  <a:t>Reaksi </a:t>
                </a:r>
                <a:r>
                  <a:rPr lang="en-US" sz="1400" err="1"/>
                  <a:t>deoksigenasi</a:t>
                </a:r>
                <a:r>
                  <a:rPr lang="en-US" sz="1400"/>
                  <a:t> </a:t>
                </a:r>
                <a:r>
                  <a:rPr lang="en-US" sz="1400" err="1"/>
                  <a:t>asam</a:t>
                </a:r>
                <a:r>
                  <a:rPr lang="en-US" sz="1400"/>
                  <a:t> lemak </a:t>
                </a:r>
                <a:r>
                  <a:rPr lang="en-US" sz="1400" b="1"/>
                  <a:t>sangat </a:t>
                </a:r>
                <a:r>
                  <a:rPr lang="en-US" sz="1400" b="1" err="1"/>
                  <a:t>eksotermis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err="1"/>
                  <a:t>meningkat</a:t>
                </a:r>
                <a:r>
                  <a:rPr lang="en-US" sz="1400"/>
                  <a:t> sangat </a:t>
                </a:r>
                <a:r>
                  <a:rPr lang="en-US" sz="1400" err="1"/>
                  <a:t>tinggi</a:t>
                </a:r>
                <a:endParaRPr lang="en-US" sz="1400"/>
              </a:p>
              <a:p>
                <a:pPr>
                  <a:buClr>
                    <a:schemeClr val="accent5"/>
                  </a:buClr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hasil</a:t>
                </a:r>
                <a:r>
                  <a:rPr lang="en-US" sz="1400"/>
                  <a:t> </a:t>
                </a:r>
                <a:r>
                  <a:rPr lang="en-US" sz="1400" err="1"/>
                  <a:t>panas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:r>
                  <a:rPr lang="en-US" sz="1400" b="1" err="1"/>
                  <a:t>reaktor</a:t>
                </a: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/>
                  <a:t>Batas </a:t>
                </a:r>
                <a:r>
                  <a:rPr lang="en-US" sz="1400" b="1" err="1"/>
                  <a:t>maksimal</a:t>
                </a:r>
                <a:r>
                  <a:rPr lang="en-US" sz="1400" b="1"/>
                  <a:t> </a:t>
                </a:r>
                <a:r>
                  <a:rPr lang="en-US" sz="1400"/>
                  <a:t>LA </a:t>
                </a:r>
                <a:r>
                  <a:rPr lang="en-US" sz="1400" err="1"/>
                  <a:t>umpan</a:t>
                </a:r>
                <a:r>
                  <a:rPr lang="en-US" sz="1400"/>
                  <a:t> = </a:t>
                </a:r>
                <a:r>
                  <a:rPr lang="en-US" sz="1400" b="1"/>
                  <a:t>30%-</a:t>
                </a:r>
                <a:r>
                  <a:rPr lang="en-US" sz="1400" b="1" err="1"/>
                  <a:t>wt</a:t>
                </a:r>
                <a:r>
                  <a:rPr lang="en-US" sz="1400" b="1"/>
                  <a:t> </a:t>
                </a:r>
                <a:r>
                  <a:rPr lang="en-US" sz="1400"/>
                  <a:t>yang </a:t>
                </a:r>
                <a:r>
                  <a:rPr lang="en-US" sz="1400" err="1"/>
                  <a:t>menghasilkan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661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Konsentrasi</a:t>
                </a:r>
                <a:r>
                  <a:rPr lang="en-US" sz="1400"/>
                  <a:t> LA </a:t>
                </a:r>
                <a:r>
                  <a:rPr lang="en-US" sz="1400" err="1"/>
                  <a:t>umpan</a:t>
                </a:r>
                <a:r>
                  <a:rPr lang="en-US" sz="1400"/>
                  <a:t> </a:t>
                </a:r>
                <a:r>
                  <a:rPr lang="en-US" sz="1400" b="1"/>
                  <a:t>40%-</a:t>
                </a:r>
                <a:r>
                  <a:rPr lang="en-US" sz="1400" b="1" err="1"/>
                  <a:t>wt</a:t>
                </a:r>
                <a:r>
                  <a:rPr lang="en-US" sz="1400" b="1"/>
                  <a:t> </a:t>
                </a:r>
                <a:r>
                  <a:rPr lang="en-US" sz="1400" err="1"/>
                  <a:t>menghasilkan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b="1"/>
                  <a:t>717 K</a:t>
                </a:r>
                <a:r>
                  <a:rPr lang="en-US" sz="1400"/>
                  <a:t> (di </a:t>
                </a:r>
                <a:r>
                  <a:rPr lang="en-US" sz="1400" err="1"/>
                  <a:t>atas</a:t>
                </a:r>
                <a:r>
                  <a:rPr lang="en-US" sz="1400"/>
                  <a:t> </a:t>
                </a:r>
                <a:r>
                  <a:rPr lang="en-US" sz="1400" err="1"/>
                  <a:t>batas</a:t>
                </a:r>
                <a:r>
                  <a:rPr lang="en-US" sz="1400"/>
                  <a:t> 673 K)</a:t>
                </a:r>
                <a:endParaRPr lang="id-ID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blipFill>
                <a:blip r:embed="rId3"/>
                <a:stretch>
                  <a:fillRect r="-175" b="-9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28E25D-2061-4105-8C24-5C38E710E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367217"/>
              </p:ext>
            </p:extLst>
          </p:nvPr>
        </p:nvGraphicFramePr>
        <p:xfrm>
          <a:off x="4673570" y="2168850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4985385" y="4014389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7BAE83-30F8-40C7-938D-3F5C07FB1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674287"/>
              </p:ext>
            </p:extLst>
          </p:nvPr>
        </p:nvGraphicFramePr>
        <p:xfrm>
          <a:off x="538939" y="21526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75B2280-9C08-45B3-B0E5-37CD23B55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644724"/>
              </p:ext>
            </p:extLst>
          </p:nvPr>
        </p:nvGraphicFramePr>
        <p:xfrm>
          <a:off x="4678939" y="21526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konversi</a:t>
            </a:r>
            <a:r>
              <a:rPr lang="en-US" sz="1200" b="1">
                <a:solidFill>
                  <a:schemeClr val="bg1"/>
                </a:solidFill>
              </a:rPr>
              <a:t> LA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3.3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/>
              <p:nvPr/>
            </p:nvSpPr>
            <p:spPr>
              <a:xfrm>
                <a:off x="8278939" y="2373328"/>
                <a:ext cx="3243062" cy="23145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/>
                  <a:t>Peningkatan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:r>
                  <a:rPr lang="en-US" sz="1400" b="1" err="1"/>
                  <a:t>umpan</a:t>
                </a:r>
                <a:endParaRPr lang="en-US" sz="1400" b="1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endParaRPr lang="en-US" sz="1400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konstanta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</a:t>
                </a:r>
                <a:r>
                  <a:rPr lang="en-US" sz="1400" b="1" err="1"/>
                  <a:t>akhir</a:t>
                </a:r>
                <a:endParaRPr lang="en-US" sz="14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939" y="2373328"/>
                <a:ext cx="3243062" cy="2314544"/>
              </a:xfrm>
              <a:prstGeom prst="rect">
                <a:avLst/>
              </a:prstGeom>
              <a:blipFill>
                <a:blip r:embed="rId4"/>
                <a:stretch>
                  <a:fillRect b="-1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8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5C0A85-D108-419A-A121-06099CC2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44766"/>
              </p:ext>
            </p:extLst>
          </p:nvPr>
        </p:nvGraphicFramePr>
        <p:xfrm>
          <a:off x="538939" y="21907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DDF1BD-C0C3-4014-A23A-51CF99437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431083"/>
              </p:ext>
            </p:extLst>
          </p:nvPr>
        </p:nvGraphicFramePr>
        <p:xfrm>
          <a:off x="4678939" y="21907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0601AA1-F668-42FA-32ED-C4EF404D49DD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selektivitas</a:t>
            </a:r>
            <a:r>
              <a:rPr lang="en-US" sz="1200" b="1">
                <a:solidFill>
                  <a:schemeClr val="bg1"/>
                </a:solidFill>
              </a:rPr>
              <a:t> HDO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B4CB3-6DD8-DF7A-CCD6-D616331EBDBB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3.4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selektivitas HDO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/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/>
                  <a:t>penurunan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Menunjukkan</a:t>
                </a:r>
                <a:r>
                  <a:rPr lang="en-US" sz="1400"/>
                  <a:t> pada </a:t>
                </a:r>
                <a:r>
                  <a:rPr lang="en-US" sz="1400" err="1"/>
                  <a:t>kondisi</a:t>
                </a:r>
                <a:r>
                  <a:rPr lang="en-US" sz="1400"/>
                  <a:t> </a:t>
                </a:r>
                <a:r>
                  <a:rPr lang="en-US" sz="1400" err="1"/>
                  <a:t>operasi</a:t>
                </a:r>
                <a:r>
                  <a:rPr lang="en-US" sz="1400"/>
                  <a:t> yang </a:t>
                </a:r>
                <a:r>
                  <a:rPr lang="en-US" sz="1400" err="1"/>
                  <a:t>dipilih</a:t>
                </a:r>
                <a:r>
                  <a:rPr lang="en-US" sz="1400"/>
                  <a:t>, </a:t>
                </a:r>
                <a:r>
                  <a:rPr lang="en-US" sz="1400" b="1" err="1"/>
                  <a:t>konstanta</a:t>
                </a:r>
                <a:r>
                  <a:rPr lang="en-US" sz="1400" b="1"/>
                  <a:t> </a:t>
                </a:r>
                <a:r>
                  <a:rPr lang="en-US" sz="1400" b="1" err="1"/>
                  <a:t>laju</a:t>
                </a:r>
                <a:r>
                  <a:rPr lang="en-US" sz="1400" b="1"/>
                  <a:t> </a:t>
                </a:r>
                <a:r>
                  <a:rPr lang="en-US" sz="1400" b="1" err="1"/>
                  <a:t>reaksi</a:t>
                </a:r>
                <a:r>
                  <a:rPr lang="en-US" sz="1400" b="1"/>
                  <a:t> DCO</a:t>
                </a:r>
                <a:r>
                  <a:rPr lang="en-US" sz="1400" b="1" baseline="-25000"/>
                  <a:t>2</a:t>
                </a:r>
                <a:r>
                  <a:rPr lang="en-US" sz="1400" b="1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Sehingga</a:t>
                </a:r>
                <a:r>
                  <a:rPr lang="en-US" sz="1400"/>
                  <a:t>,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DCO</a:t>
                </a:r>
                <a:r>
                  <a:rPr lang="en-US" sz="1400" baseline="-25000"/>
                  <a:t>2</a:t>
                </a:r>
                <a:r>
                  <a:rPr lang="en-US" sz="1400"/>
                  <a:t> </a:t>
                </a:r>
                <a:r>
                  <a:rPr lang="en-US" sz="1400" err="1"/>
                  <a:t>akan</a:t>
                </a:r>
                <a:r>
                  <a:rPr lang="en-US" sz="1400"/>
                  <a:t> </a:t>
                </a:r>
                <a:r>
                  <a:rPr lang="en-US" sz="1400" err="1"/>
                  <a:t>lebih</a:t>
                </a:r>
                <a:r>
                  <a:rPr lang="en-US" sz="1400"/>
                  <a:t> </a:t>
                </a:r>
                <a:r>
                  <a:rPr lang="en-US" sz="1400" err="1"/>
                  <a:t>besar</a:t>
                </a:r>
                <a:r>
                  <a:rPr lang="en-US" sz="1400"/>
                  <a:t> </a:t>
                </a:r>
                <a:r>
                  <a:rPr lang="en-US" sz="1400" err="1"/>
                  <a:t>dari</a:t>
                </a:r>
                <a:r>
                  <a:rPr lang="en-US" sz="1400"/>
                  <a:t> HDO </a:t>
                </a:r>
                <a:r>
                  <a:rPr lang="en-US" sz="1400" err="1"/>
                  <a:t>ketika</a:t>
                </a:r>
                <a:r>
                  <a:rPr lang="en-US" sz="1400"/>
                  <a:t> </a:t>
                </a:r>
                <a:r>
                  <a:rPr lang="en-US" sz="1400" err="1"/>
                  <a:t>konsentrasi</a:t>
                </a:r>
                <a:r>
                  <a:rPr lang="en-US" sz="1400"/>
                  <a:t> LA </a:t>
                </a:r>
                <a:r>
                  <a:rPr lang="en-US" sz="1400" err="1"/>
                  <a:t>umpan</a:t>
                </a:r>
                <a:r>
                  <a:rPr lang="en-US" sz="1400"/>
                  <a:t> </a:t>
                </a:r>
                <a:r>
                  <a:rPr lang="en-US" sz="1400" err="1"/>
                  <a:t>ditingkatkan</a:t>
                </a:r>
                <a:endParaRPr lang="id-ID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blipFill>
                <a:blip r:embed="rId4"/>
                <a:stretch>
                  <a:fillRect l="-175" t="-246" b="-12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936CDD-56B6-E3DB-EB34-643F83ADD6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87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423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 algn="just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301160" y="3347408"/>
            <a:ext cx="5153851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/>
              <a:t>Baseline: </a:t>
            </a:r>
            <a:r>
              <a:rPr lang="en-US" sz="1400" err="1"/>
              <a:t>fraksi</a:t>
            </a:r>
            <a:r>
              <a:rPr lang="en-US" sz="1400"/>
              <a:t> </a:t>
            </a:r>
            <a:r>
              <a:rPr lang="en-US" sz="1400" err="1"/>
              <a:t>massa</a:t>
            </a:r>
            <a:r>
              <a:rPr lang="en-US" sz="1400"/>
              <a:t> LA 50%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err="1"/>
              <a:t>Fraksi</a:t>
            </a:r>
            <a:r>
              <a:rPr lang="en-US" sz="1400" b="1"/>
              <a:t> </a:t>
            </a:r>
            <a:r>
              <a:rPr lang="en-US" sz="1400" b="1" err="1"/>
              <a:t>massa</a:t>
            </a:r>
            <a:r>
              <a:rPr lang="en-US" sz="1400" b="1"/>
              <a:t> LA 30% </a:t>
            </a:r>
            <a:r>
              <a:rPr lang="en-US" sz="1400" b="1" err="1"/>
              <a:t>menghasilkan</a:t>
            </a:r>
            <a:r>
              <a:rPr lang="en-US" sz="1400" b="1"/>
              <a:t> </a:t>
            </a:r>
            <a:r>
              <a:rPr lang="en-US" sz="1400" b="1" err="1"/>
              <a:t>perolehan</a:t>
            </a:r>
            <a:r>
              <a:rPr lang="en-US" sz="1400" b="1"/>
              <a:t> </a:t>
            </a:r>
            <a:r>
              <a:rPr lang="en-US" sz="1400" b="1" err="1"/>
              <a:t>dodekana</a:t>
            </a:r>
            <a:r>
              <a:rPr lang="en-US" sz="1400" b="1"/>
              <a:t> </a:t>
            </a:r>
            <a:r>
              <a:rPr lang="en-US" sz="1400" b="1" err="1"/>
              <a:t>terbanyak</a:t>
            </a:r>
            <a:r>
              <a:rPr lang="en-US" sz="1400" b="1"/>
              <a:t> </a:t>
            </a:r>
            <a:r>
              <a:rPr lang="en-US" sz="1400" b="1" err="1"/>
              <a:t>sekaligus</a:t>
            </a:r>
            <a:r>
              <a:rPr lang="en-US" sz="1400" b="1"/>
              <a:t> </a:t>
            </a:r>
            <a:r>
              <a:rPr lang="en-US" sz="1400" b="1" err="1"/>
              <a:t>menjadi</a:t>
            </a:r>
            <a:r>
              <a:rPr lang="en-US" sz="1400" b="1"/>
              <a:t> </a:t>
            </a:r>
            <a:r>
              <a:rPr lang="en-US" sz="1400" b="1" err="1"/>
              <a:t>batas</a:t>
            </a:r>
            <a:r>
              <a:rPr lang="en-US" sz="1400" b="1"/>
              <a:t> </a:t>
            </a:r>
            <a:r>
              <a:rPr lang="en-US" sz="1400" b="1" err="1"/>
              <a:t>maksimal</a:t>
            </a:r>
            <a:r>
              <a:rPr lang="en-US" sz="1400" b="1"/>
              <a:t> </a:t>
            </a:r>
            <a:r>
              <a:rPr lang="en-US" sz="1400" err="1"/>
              <a:t>konsentrasi</a:t>
            </a:r>
            <a:r>
              <a:rPr lang="en-US" sz="1400"/>
              <a:t> LA yang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diumpankan</a:t>
            </a:r>
            <a:r>
              <a:rPr lang="en-US" sz="1400"/>
              <a:t> </a:t>
            </a:r>
            <a:r>
              <a:rPr lang="en-US" sz="1400" err="1"/>
              <a:t>ke</a:t>
            </a:r>
            <a:r>
              <a:rPr lang="en-US" sz="1400"/>
              <a:t> </a:t>
            </a:r>
            <a:r>
              <a:rPr lang="en-US" sz="1400" err="1"/>
              <a:t>reaktor</a:t>
            </a:r>
            <a:r>
              <a:rPr lang="en-US" sz="1400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65C8E2C-6D52-28D6-71E6-9B47007950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48792"/>
              </p:ext>
            </p:extLst>
          </p:nvPr>
        </p:nvGraphicFramePr>
        <p:xfrm>
          <a:off x="550533" y="2203372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Temperatur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Umpan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blipFill>
                <a:blip r:embed="rId2"/>
                <a:stretch>
                  <a:fillRect l="-113" t="-1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DF8029A-761B-1908-8967-C8A8A5C26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163320"/>
              </p:ext>
            </p:extLst>
          </p:nvPr>
        </p:nvGraphicFramePr>
        <p:xfrm>
          <a:off x="550533" y="2246024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330959" y="3191578"/>
            <a:ext cx="4053841" cy="833120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400" err="1"/>
              <a:t>Pengaruh</a:t>
            </a:r>
            <a:r>
              <a:rPr lang="en-US" sz="4400"/>
              <a:t> </a:t>
            </a:r>
            <a:r>
              <a:rPr lang="en-US" sz="4400" err="1"/>
              <a:t>Temperatur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Konversi</a:t>
            </a:r>
            <a:r>
              <a:rPr lang="en-US" sz="1200" b="1">
                <a:solidFill>
                  <a:schemeClr val="bg1"/>
                </a:solidFill>
              </a:rPr>
              <a:t> LA dan </a:t>
            </a:r>
            <a:r>
              <a:rPr lang="en-US" sz="1200" b="1" err="1">
                <a:solidFill>
                  <a:schemeClr val="bg1"/>
                </a:solidFill>
              </a:rPr>
              <a:t>Selektivitas</a:t>
            </a:r>
            <a:r>
              <a:rPr lang="en-US" sz="1200" b="1">
                <a:solidFill>
                  <a:schemeClr val="bg1"/>
                </a:solidFill>
              </a:rPr>
              <a:t> HDO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/>
                  <a:t>Peningkatan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konstanta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err="1"/>
                  <a:t>lebih</a:t>
                </a:r>
                <a:r>
                  <a:rPr lang="en-US" sz="1400"/>
                  <a:t> </a:t>
                </a:r>
                <a:r>
                  <a:rPr lang="en-US" sz="1400" err="1"/>
                  <a:t>memilih</a:t>
                </a:r>
                <a:r>
                  <a:rPr lang="en-US" sz="1400"/>
                  <a:t> </a:t>
                </a:r>
                <a:r>
                  <a:rPr lang="en-US" sz="1400" err="1"/>
                  <a:t>jalur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DCO</a:t>
                </a:r>
                <a:r>
                  <a:rPr lang="en-US" sz="1400" baseline="-25000"/>
                  <a:t>2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 </a:t>
                </a:r>
                <a:r>
                  <a:rPr lang="en-US" sz="1400" b="1" err="1"/>
                  <a:t>menurun</a:t>
                </a: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blipFill>
                <a:blip r:embed="rId2"/>
                <a:stretch>
                  <a:fillRect l="-175" t="-210" b="-10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922321"/>
              </p:ext>
            </p:extLst>
          </p:nvPr>
        </p:nvGraphicFramePr>
        <p:xfrm>
          <a:off x="935851" y="2093688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452149"/>
              </p:ext>
            </p:extLst>
          </p:nvPr>
        </p:nvGraphicFramePr>
        <p:xfrm>
          <a:off x="4451939" y="2093688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400" err="1"/>
              <a:t>Pengaruh</a:t>
            </a:r>
            <a:r>
              <a:rPr lang="en-US" sz="4400"/>
              <a:t> </a:t>
            </a:r>
            <a:r>
              <a:rPr lang="en-US" sz="4400" err="1"/>
              <a:t>Temperatur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>
                <a:effectLst/>
                <a:latin typeface="+mj-lt"/>
              </a:rPr>
              <a:t>Gambar 3.8</a:t>
            </a:r>
            <a:r>
              <a:rPr lang="en-US" sz="1200" b="1">
                <a:latin typeface="+mj-lt"/>
              </a:rPr>
              <a:t>	</a:t>
            </a:r>
            <a:r>
              <a:rPr lang="en-US" sz="1200" err="1">
                <a:effectLst/>
                <a:latin typeface="+mj-lt"/>
              </a:rPr>
              <a:t>Pengaruh</a:t>
            </a:r>
            <a:r>
              <a:rPr lang="en-US" sz="1200">
                <a:effectLst/>
                <a:latin typeface="+mj-lt"/>
              </a:rPr>
              <a:t> </a:t>
            </a:r>
            <a:r>
              <a:rPr lang="en-US" sz="1200" err="1">
                <a:effectLst/>
                <a:latin typeface="+mj-lt"/>
              </a:rPr>
              <a:t>variasi</a:t>
            </a:r>
            <a:r>
              <a:rPr lang="en-US" sz="1200">
                <a:effectLst/>
                <a:latin typeface="+mj-lt"/>
              </a:rPr>
              <a:t> </a:t>
            </a:r>
            <a:r>
              <a:rPr lang="en-US" sz="1200" err="1">
                <a:effectLst/>
                <a:latin typeface="+mj-lt"/>
              </a:rPr>
              <a:t>temperatur</a:t>
            </a:r>
            <a:r>
              <a:rPr lang="en-US" sz="1200">
                <a:effectLst/>
                <a:latin typeface="+mj-lt"/>
              </a:rPr>
              <a:t> </a:t>
            </a:r>
            <a:r>
              <a:rPr lang="en-US" sz="1200" err="1">
                <a:effectLst/>
                <a:latin typeface="+mj-lt"/>
              </a:rPr>
              <a:t>umpan</a:t>
            </a:r>
            <a:r>
              <a:rPr lang="en-US" sz="1200">
                <a:effectLst/>
                <a:latin typeface="+mj-lt"/>
              </a:rPr>
              <a:t> dan LHSV </a:t>
            </a:r>
            <a:r>
              <a:rPr lang="en-US" sz="1200" err="1">
                <a:effectLst/>
                <a:latin typeface="+mj-lt"/>
              </a:rPr>
              <a:t>terhadap</a:t>
            </a:r>
            <a:r>
              <a:rPr lang="en-US" sz="1200">
                <a:effectLst/>
                <a:latin typeface="+mj-lt"/>
              </a:rPr>
              <a:t> (a) total </a:t>
            </a:r>
            <a:r>
              <a:rPr lang="en-US" sz="1200" err="1">
                <a:effectLst/>
                <a:latin typeface="+mj-lt"/>
              </a:rPr>
              <a:t>perolehan</a:t>
            </a:r>
            <a:r>
              <a:rPr lang="en-US" sz="1200">
                <a:effectLst/>
                <a:latin typeface="+mj-lt"/>
              </a:rPr>
              <a:t> </a:t>
            </a:r>
            <a:r>
              <a:rPr lang="en-US" sz="1200" err="1">
                <a:effectLst/>
                <a:latin typeface="+mj-lt"/>
              </a:rPr>
              <a:t>dodekana</a:t>
            </a:r>
            <a:r>
              <a:rPr lang="en-US" sz="1200">
                <a:effectLst/>
                <a:latin typeface="+mj-lt"/>
              </a:rPr>
              <a:t> dan (b) total </a:t>
            </a:r>
            <a:r>
              <a:rPr lang="en-US" sz="1200" err="1">
                <a:latin typeface="+mj-lt"/>
              </a:rPr>
              <a:t>perolehan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dodekana</a:t>
            </a:r>
            <a:r>
              <a:rPr lang="en-US" sz="1200">
                <a:latin typeface="+mj-lt"/>
              </a:rPr>
              <a:t> per jam </a:t>
            </a:r>
            <a:r>
              <a:rPr lang="en-US" sz="1200">
                <a:effectLst/>
                <a:latin typeface="+mj-lt"/>
              </a:rPr>
              <a:t>pada </a:t>
            </a:r>
            <a:r>
              <a:rPr lang="en-US" sz="1200" err="1">
                <a:effectLst/>
                <a:latin typeface="+mj-lt"/>
              </a:rPr>
              <a:t>fraksi</a:t>
            </a:r>
            <a:r>
              <a:rPr lang="en-US" sz="1200">
                <a:effectLst/>
                <a:latin typeface="+mj-lt"/>
              </a:rPr>
              <a:t> </a:t>
            </a:r>
            <a:r>
              <a:rPr lang="en-US" sz="1200" err="1">
                <a:effectLst/>
                <a:latin typeface="+mj-lt"/>
              </a:rPr>
              <a:t>massa</a:t>
            </a:r>
            <a:r>
              <a:rPr lang="en-US" sz="1200">
                <a:effectLst/>
                <a:latin typeface="+mj-lt"/>
              </a:rPr>
              <a:t> LA </a:t>
            </a:r>
            <a:r>
              <a:rPr lang="en-US" sz="1200" err="1">
                <a:effectLst/>
                <a:latin typeface="+mj-lt"/>
              </a:rPr>
              <a:t>umpan</a:t>
            </a:r>
            <a:r>
              <a:rPr lang="en-US" sz="1200">
                <a:effectLst/>
                <a:latin typeface="+mj-lt"/>
              </a:rPr>
              <a:t> 30%</a:t>
            </a:r>
            <a:endParaRPr lang="id-ID" sz="1200" baseline="3000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/>
              <a:t>Baseline: </a:t>
            </a:r>
            <a:r>
              <a:rPr lang="en-US" sz="1400" err="1"/>
              <a:t>Temperatur</a:t>
            </a:r>
            <a:r>
              <a:rPr lang="en-US" sz="1400"/>
              <a:t> </a:t>
            </a:r>
            <a:r>
              <a:rPr lang="en-US" sz="1400" err="1"/>
              <a:t>umpan</a:t>
            </a:r>
            <a:r>
              <a:rPr lang="en-US" sz="1400"/>
              <a:t> 310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LHSV ½ jam</a:t>
            </a:r>
            <a:r>
              <a:rPr lang="en-US" sz="1400" baseline="3000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err="1"/>
              <a:t>Perolehan</a:t>
            </a:r>
            <a:r>
              <a:rPr lang="en-US" sz="1400" b="1"/>
              <a:t> </a:t>
            </a:r>
            <a:r>
              <a:rPr lang="en-US" sz="1400" b="1" err="1"/>
              <a:t>dodekana</a:t>
            </a:r>
            <a:r>
              <a:rPr lang="en-US" sz="1400" b="1"/>
              <a:t> </a:t>
            </a:r>
            <a:r>
              <a:rPr lang="en-US" sz="1400" b="1" err="1"/>
              <a:t>terbesar</a:t>
            </a:r>
            <a:r>
              <a:rPr lang="en-US" sz="1400"/>
              <a:t> </a:t>
            </a:r>
            <a:r>
              <a:rPr lang="en-US" sz="1400" err="1"/>
              <a:t>didapat</a:t>
            </a:r>
            <a:r>
              <a:rPr lang="en-US" sz="1400"/>
              <a:t> pada </a:t>
            </a:r>
            <a:r>
              <a:rPr lang="en-US" sz="1400" err="1"/>
              <a:t>temperatur</a:t>
            </a:r>
            <a:r>
              <a:rPr lang="en-US" sz="1400"/>
              <a:t> </a:t>
            </a:r>
            <a:r>
              <a:rPr lang="en-US" sz="1400" err="1"/>
              <a:t>umpan</a:t>
            </a:r>
            <a:r>
              <a:rPr lang="en-US" sz="1400"/>
              <a:t> 280</a:t>
            </a:r>
            <a:r>
              <a:rPr lang="en-US" sz="1400" baseline="30000"/>
              <a:t>o</a:t>
            </a:r>
            <a:r>
              <a:rPr lang="en-US" sz="1400"/>
              <a:t>C LHSV 1/6 jam</a:t>
            </a:r>
            <a:r>
              <a:rPr lang="en-US" sz="1400" baseline="3000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err="1"/>
              <a:t>Perolehan</a:t>
            </a:r>
            <a:r>
              <a:rPr lang="en-US" sz="1400" b="1"/>
              <a:t> </a:t>
            </a:r>
            <a:r>
              <a:rPr lang="en-US" sz="1400" b="1" err="1"/>
              <a:t>dodekana</a:t>
            </a:r>
            <a:r>
              <a:rPr lang="en-US" sz="1400" b="1"/>
              <a:t> per jam </a:t>
            </a:r>
            <a:r>
              <a:rPr lang="en-US" sz="1400" b="1" err="1"/>
              <a:t>terbesar</a:t>
            </a:r>
            <a:r>
              <a:rPr lang="en-US" sz="1400" b="1"/>
              <a:t> </a:t>
            </a:r>
            <a:r>
              <a:rPr lang="en-US" sz="1400" err="1"/>
              <a:t>didapat</a:t>
            </a:r>
            <a:r>
              <a:rPr lang="en-US" sz="1400"/>
              <a:t> pada </a:t>
            </a:r>
            <a:r>
              <a:rPr lang="en-US" sz="1400" err="1"/>
              <a:t>temperatur</a:t>
            </a:r>
            <a:r>
              <a:rPr lang="en-US" sz="1400"/>
              <a:t> </a:t>
            </a:r>
            <a:r>
              <a:rPr lang="en-US" sz="1400" err="1"/>
              <a:t>umpan</a:t>
            </a:r>
            <a:r>
              <a:rPr lang="en-US" sz="1400"/>
              <a:t> 300</a:t>
            </a:r>
            <a:r>
              <a:rPr lang="en-US" sz="1400" baseline="30000"/>
              <a:t>o</a:t>
            </a:r>
            <a:r>
              <a:rPr lang="en-US" sz="1400"/>
              <a:t>C LHSV 1 jam</a:t>
            </a:r>
            <a:r>
              <a:rPr lang="en-US" sz="1400" baseline="30000"/>
              <a:t>-1</a:t>
            </a:r>
            <a:r>
              <a:rPr lang="en-US" sz="140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512132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0987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Fraksi</a:t>
            </a:r>
            <a:r>
              <a:rPr lang="en-US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massa</a:t>
            </a:r>
            <a:r>
              <a:rPr lang="en-US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30%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8947DE-3915-4BFE-9811-112962F43F37}">
  <ds:schemaRefs>
    <ds:schemaRef ds:uri="81eb2423-cff3-4869-9df2-2c7b9f016c9b"/>
    <ds:schemaRef ds:uri="916f8b08-8ec7-411b-865e-3835659333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8084</Words>
  <Application>Microsoft Office PowerPoint</Application>
  <PresentationFormat>Widescreen</PresentationFormat>
  <Paragraphs>1710</Paragraphs>
  <Slides>81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5</cp:revision>
  <dcterms:created xsi:type="dcterms:W3CDTF">2020-01-20T05:08:25Z</dcterms:created>
  <dcterms:modified xsi:type="dcterms:W3CDTF">2022-06-14T07:32:27Z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